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svg" ContentType="image/svg+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08" r:id="rId5"/>
  </p:sldMasterIdLst>
  <p:notesMasterIdLst>
    <p:notesMasterId r:id="rId19"/>
  </p:notesMasterIdLst>
  <p:handoutMasterIdLst>
    <p:handoutMasterId r:id="rId20"/>
  </p:handoutMasterIdLst>
  <p:sldIdLst>
    <p:sldId id="1600" r:id="rId6"/>
    <p:sldId id="1681" r:id="rId7"/>
    <p:sldId id="1683" r:id="rId8"/>
    <p:sldId id="1684" r:id="rId9"/>
    <p:sldId id="1668" r:id="rId10"/>
    <p:sldId id="1685" r:id="rId11"/>
    <p:sldId id="1686" r:id="rId12"/>
    <p:sldId id="1687" r:id="rId13"/>
    <p:sldId id="1688" r:id="rId14"/>
    <p:sldId id="1689" r:id="rId15"/>
    <p:sldId id="1691" r:id="rId16"/>
    <p:sldId id="1692" r:id="rId17"/>
    <p:sldId id="1693"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B20"/>
    <a:srgbClr val="EBEBEB"/>
    <a:srgbClr val="F8F9FA"/>
    <a:srgbClr val="3C3C41"/>
    <a:srgbClr val="000000"/>
    <a:srgbClr val="0078D4"/>
    <a:srgbClr val="FFFFFF"/>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70" autoAdjust="0"/>
    <p:restoredTop sz="85241" autoAdjust="0"/>
  </p:normalViewPr>
  <p:slideViewPr>
    <p:cSldViewPr snapToGrid="0">
      <p:cViewPr>
        <p:scale>
          <a:sx n="87" d="100"/>
          <a:sy n="87" d="100"/>
        </p:scale>
        <p:origin x="1120" y="2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handoutMaster" Target="handoutMasters/handoutMaster1.xml"/><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12/14/20 10:09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12/14/20 10:08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s://www.oreilly.com/library/view/infrastructure-as-code/9781491924334/ch01.html#:~:text=Infrastructure%20as%20code%20is%20an%20approach%20to%20infrastructure%20automation%20based,changing%20systems%20and%20their%20configuration.&amp;text=The%20premise%20is%20that%20modern,it%20were%20software%20and%20data."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Hi, and welcome to this module on Moving to the Cloud. In this module, you will learn about Infrastructure as Code, Azure fundamentals, and Kubernetes Fundamentals.</a:t>
            </a:r>
          </a:p>
          <a:p>
            <a:pPr algn="l"/>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816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at the Azure Fundamentals, let’s take a look at Azure Web Apps</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47026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noProof="0" dirty="0">
                <a:highlight>
                  <a:srgbClr val="FFFFFF"/>
                </a:highlight>
              </a:rPr>
              <a:t>Azure Web Apps belong to the so-called computing resources in Azure.</a:t>
            </a:r>
          </a:p>
          <a:p>
            <a:endParaRPr lang="en-US" b="0" noProof="0" dirty="0">
              <a:highlight>
                <a:srgbClr val="FFFFFF"/>
              </a:highlight>
            </a:endParaRPr>
          </a:p>
          <a:p>
            <a:r>
              <a:rPr lang="en-US" b="0" noProof="0" dirty="0">
                <a:highlight>
                  <a:srgbClr val="FFFFFF"/>
                </a:highlight>
              </a:rPr>
              <a:t>They are part of the Azure App Services.</a:t>
            </a:r>
          </a:p>
          <a:p>
            <a:r>
              <a:rPr lang="en-US" b="0" noProof="0" dirty="0">
                <a:highlight>
                  <a:srgbClr val="FFFFFF"/>
                </a:highlight>
              </a:rPr>
              <a:t> * Products like Azure Functions, API Apps, Logic Apps, and Web App for Containers are also part of the App Services, and together they make a suite of products that are hosted and managed by Azure and provide hosted computing resources. Web Apps makes it possible to host a web application, where you only focus on the application code and not the management of the servers or webservers.</a:t>
            </a:r>
          </a:p>
          <a:p>
            <a:endParaRPr lang="en-US" b="0" noProof="0" dirty="0">
              <a:highlight>
                <a:srgbClr val="FFFFFF"/>
              </a:highlight>
            </a:endParaRPr>
          </a:p>
          <a:p>
            <a:r>
              <a:rPr lang="en-US" b="0" noProof="0" dirty="0">
                <a:highlight>
                  <a:srgbClr val="FFFFFF"/>
                </a:highlight>
              </a:rPr>
              <a:t>Azure Web Apps are a Platform as a Service offering.</a:t>
            </a:r>
          </a:p>
          <a:p>
            <a:pPr marL="171450" indent="-171450">
              <a:buFont typeface="Arial" panose="020B0604020202020204" pitchFamily="34" charset="0"/>
              <a:buChar char="•"/>
            </a:pPr>
            <a:r>
              <a:rPr lang="en-US" b="0" noProof="0" dirty="0">
                <a:highlight>
                  <a:srgbClr val="FFFFFF"/>
                </a:highlight>
              </a:rPr>
              <a:t>Web Apps are fully managed by Azure and support both the Linux and Windows platforms. The good thing about Azure Web Apps is that they have built-in Load Balancing and Scaling and therefore have the possibly to horizontally and vertically scale on demand. Moreover, there is also the built-in functionalities to do blue-green deployments and traffic routing. </a:t>
            </a:r>
          </a:p>
          <a:p>
            <a:pPr marL="171450" indent="-171450">
              <a:buFont typeface="Arial" panose="020B0604020202020204" pitchFamily="34" charset="0"/>
              <a:buChar char="•"/>
            </a:pPr>
            <a:endParaRPr lang="en-US" b="0" noProof="0" dirty="0">
              <a:highlight>
                <a:srgbClr val="FFFFFF"/>
              </a:highlight>
            </a:endParaRPr>
          </a:p>
          <a:p>
            <a:pPr marL="0" indent="0">
              <a:buFont typeface="Arial" panose="020B0604020202020204" pitchFamily="34" charset="0"/>
              <a:buNone/>
            </a:pPr>
            <a:r>
              <a:rPr lang="en-US" b="0" noProof="0" dirty="0">
                <a:highlight>
                  <a:srgbClr val="FFFFFF"/>
                </a:highlight>
              </a:rPr>
              <a:t>When using Web Apps you are not bound to one language. you can run applications natively in many languages like .NET, .NET Core, PHP, Rube and NodeJS. If you want more, you can also run your application as a container.</a:t>
            </a:r>
          </a:p>
          <a:p>
            <a:pPr marL="171450" indent="-171450">
              <a:buFont typeface="Arial" panose="020B0604020202020204" pitchFamily="34" charset="0"/>
              <a:buChar char="•"/>
            </a:pPr>
            <a:endParaRPr lang="en-US" b="0" noProof="0" dirty="0">
              <a:highlight>
                <a:srgbClr val="FFFFFF"/>
              </a:highlight>
            </a:endParaRPr>
          </a:p>
          <a:p>
            <a:pPr marL="0" indent="0">
              <a:buFont typeface="Arial" panose="020B0604020202020204" pitchFamily="34" charset="0"/>
              <a:buNone/>
            </a:pPr>
            <a:r>
              <a:rPr lang="en-US" b="0" noProof="0" dirty="0">
                <a:highlight>
                  <a:srgbClr val="FFFFFF"/>
                </a:highlight>
              </a:rPr>
              <a:t>When you want to run your application within Azure WebApp, you can also choose to run it as a container, or as a composition of multiple containers. This way, you avoid vendor lock-in, you can support your own runtimes and still have the PaaS features like scaling and auto management</a:t>
            </a:r>
          </a:p>
          <a:p>
            <a:pPr marL="171450" indent="-171450">
              <a:buFont typeface="Arial" panose="020B0604020202020204" pitchFamily="34" charset="0"/>
              <a:buChar char="•"/>
            </a:pPr>
            <a:endParaRPr lang="en-US" b="0" noProof="0" dirty="0">
              <a:highlight>
                <a:srgbClr val="FFFFFF"/>
              </a:highlight>
            </a:endParaRPr>
          </a:p>
          <a:p>
            <a:pPr marL="0" indent="0">
              <a:buFont typeface="Arial" panose="020B0604020202020204" pitchFamily="34" charset="0"/>
              <a:buNone/>
            </a:pPr>
            <a:r>
              <a:rPr lang="en-US" sz="1200" b="0" noProof="0" dirty="0">
                <a:solidFill>
                  <a:schemeClr val="bg1"/>
                </a:solidFill>
                <a:highlight>
                  <a:srgbClr val="FFFFFF"/>
                </a:highlight>
              </a:rPr>
              <a:t>Web Apps can also be a good choice for your web site or application when it comes to pricing. </a:t>
            </a:r>
            <a:r>
              <a:rPr lang="en-US" b="0" noProof="0" dirty="0">
                <a:highlight>
                  <a:srgbClr val="FFFFFF"/>
                </a:highlight>
              </a:rPr>
              <a:t>Pricing varies from free, which is shared computing resource, to small machines and dedicated very powerful machines. This is defined in the App Service Plan that is connected to the Web App.</a:t>
            </a:r>
          </a:p>
          <a:p>
            <a:pPr marL="171450" indent="-171450">
              <a:buFont typeface="Arial" panose="020B0604020202020204" pitchFamily="34" charset="0"/>
              <a:buChar char="•"/>
            </a:pPr>
            <a:endParaRPr lang="en-US" b="0" noProof="0" dirty="0">
              <a:highlight>
                <a:srgbClr val="FFFFFF"/>
              </a:highlight>
            </a:endParaRPr>
          </a:p>
          <a:p>
            <a:pPr marL="0" indent="0">
              <a:buFont typeface="Arial" panose="020B0604020202020204" pitchFamily="34" charset="0"/>
              <a:buNone/>
            </a:pPr>
            <a:r>
              <a:rPr lang="en-US" b="0" noProof="0" dirty="0">
                <a:highlight>
                  <a:srgbClr val="FFFFFF"/>
                </a:highlight>
              </a:rPr>
              <a:t>Last but not least, there are great integrations with developer tools. </a:t>
            </a:r>
            <a:r>
              <a:rPr lang="en-US" b="0" i="0" noProof="0" dirty="0">
                <a:solidFill>
                  <a:srgbClr val="4C4C51"/>
                </a:solidFill>
                <a:effectLst/>
                <a:highlight>
                  <a:srgbClr val="FFFFFF"/>
                </a:highlight>
                <a:latin typeface="Segoe UI" panose="020B0502040204020203" pitchFamily="34" charset="0"/>
              </a:rPr>
              <a:t>Web Apps can be connected to IDES for debugging. And you can easily setup Continuous Deployment from GitHub and Azure DevOps. Besides that, </a:t>
            </a:r>
            <a:r>
              <a:rPr lang="en-US" b="0" i="0" noProof="0" dirty="0" err="1">
                <a:solidFill>
                  <a:srgbClr val="4C4C51"/>
                </a:solidFill>
                <a:effectLst/>
                <a:highlight>
                  <a:srgbClr val="FFFFFF"/>
                </a:highlight>
                <a:latin typeface="Segoe UI" panose="020B0502040204020203" pitchFamily="34" charset="0"/>
              </a:rPr>
              <a:t>WebApps</a:t>
            </a:r>
            <a:r>
              <a:rPr lang="en-US" b="0" i="0" noProof="0" dirty="0">
                <a:solidFill>
                  <a:srgbClr val="4C4C51"/>
                </a:solidFill>
                <a:effectLst/>
                <a:highlight>
                  <a:srgbClr val="FFFFFF"/>
                </a:highlight>
                <a:latin typeface="Segoe UI" panose="020B0502040204020203" pitchFamily="34" charset="0"/>
              </a:rPr>
              <a:t> are automatically connected to Application Insights to see monitoring data.</a:t>
            </a:r>
            <a:endParaRPr lang="en-US" b="0" noProof="0" dirty="0">
              <a:highlight>
                <a:srgbClr val="FFFFFF"/>
              </a:highlight>
            </a:endParaRPr>
          </a:p>
          <a:p>
            <a:pPr marL="457200" lvl="1" indent="0">
              <a:buFont typeface="Arial" panose="020B0604020202020204" pitchFamily="34" charset="0"/>
              <a:buNone/>
            </a:pPr>
            <a:endParaRPr lang="en-US" b="0" noProof="0"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0647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endParaRPr lang="en-US" dirty="0"/>
          </a:p>
          <a:p>
            <a:r>
              <a:rPr lang="en-US" dirty="0"/>
              <a:t>In this module, we talked about infrastructure as code, what it is and what its principles are. After that, we covered some Azure fundamentals where you learned about resources, resource groups, and subscriptions, and IaaS, PaaS, and SaaS. </a:t>
            </a:r>
          </a:p>
          <a:p>
            <a:endParaRPr lang="en-US" dirty="0"/>
          </a:p>
          <a:p>
            <a:r>
              <a:rPr lang="en-US" dirty="0"/>
              <a:t>Finally, we covered some general aspects of Azure Web Apps.</a:t>
            </a:r>
          </a:p>
          <a:p>
            <a:endParaRPr lang="en-US" dirty="0"/>
          </a:p>
          <a:p>
            <a:r>
              <a:rPr lang="en-US" dirty="0"/>
              <a:t>This concludes the module on Moving to the Cloud.</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85895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33871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Segoe UI Light" pitchFamily="34" charset="0"/>
                <a:ea typeface="+mn-ea"/>
                <a:cs typeface="+mn-cs"/>
              </a:rPr>
              <a:t>Let’s take a look at the definition. Infrastructure as code is the process of managing and provisioning computing infrastructure and their configuration through machine-processable files. </a:t>
            </a:r>
          </a:p>
          <a:p>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What does this mean? It means that you should be able to define the end-state of your infrastructure and let the computer handle the management and provisioning of this infrastructure. </a:t>
            </a:r>
          </a:p>
          <a:p>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Furthermore, we see that </a:t>
            </a:r>
            <a:r>
              <a:rPr lang="en-US" sz="900" b="0" i="0" u="none" strike="noStrike" kern="1200" baseline="0" dirty="0" err="1">
                <a:solidFill>
                  <a:schemeClr val="tx1"/>
                </a:solidFill>
                <a:latin typeface="Segoe UI Light" pitchFamily="34" charset="0"/>
                <a:ea typeface="+mn-ea"/>
                <a:cs typeface="+mn-cs"/>
              </a:rPr>
              <a:t>IaC</a:t>
            </a:r>
            <a:r>
              <a:rPr lang="en-US" sz="900" b="0" i="0" u="none" strike="noStrike" kern="1200" baseline="0" dirty="0">
                <a:solidFill>
                  <a:schemeClr val="tx1"/>
                </a:solidFill>
                <a:latin typeface="Segoe UI Light" pitchFamily="34" charset="0"/>
                <a:ea typeface="+mn-ea"/>
                <a:cs typeface="+mn-cs"/>
              </a:rPr>
              <a:t> treats the ”infra” as a software system applying software engineering practices. This means files checked in to version control, reviews, automated test, and build processes. Infrastructure is not only for people in operations, and it is not all manual work. </a:t>
            </a:r>
          </a:p>
          <a:p>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Changes to infra are just as important as changes in software application, so this needs to be done structurally and safely. </a:t>
            </a:r>
          </a:p>
          <a:p>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err="1">
                <a:solidFill>
                  <a:schemeClr val="tx1"/>
                </a:solidFill>
                <a:latin typeface="Segoe UI Light" pitchFamily="34" charset="0"/>
                <a:ea typeface="+mn-ea"/>
                <a:cs typeface="+mn-cs"/>
              </a:rPr>
              <a:t>IaC</a:t>
            </a:r>
            <a:r>
              <a:rPr lang="en-US" sz="900" b="0" i="0" u="none" strike="noStrike" kern="1200" baseline="0" dirty="0">
                <a:solidFill>
                  <a:schemeClr val="tx1"/>
                </a:solidFill>
                <a:latin typeface="Segoe UI Light" pitchFamily="34" charset="0"/>
                <a:ea typeface="+mn-ea"/>
                <a:cs typeface="+mn-cs"/>
              </a:rPr>
              <a:t> has been proven in the most demanding environments. For companies like Amazon, Netflix, Google, Facebook, and Etsy, IT systems are not just business critical, they are the business. There is no tolerance for downtime. Amazon’s systems handle hundreds of millions of dollars in transactions every day. So they cannot afford systems being down or unstable. The software they manage is constantly evolving and so are the underlying systems. This requires infrastructure to not just cope with change, but to enable continuous, rapid change. As a result, just like software systems, the infrastructure should be managed in code as well.</a:t>
            </a:r>
          </a:p>
          <a:p>
            <a:endParaRPr lang="en-US" sz="900" b="0" i="0" u="none" strike="noStrike" kern="1200" baseline="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87749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none" strike="noStrike" cap="none" dirty="0">
                <a:effectLst/>
                <a:highlight>
                  <a:srgbClr val="FFFFFF"/>
                </a:highlight>
                <a:sym typeface="Calibri"/>
              </a:rPr>
              <a:t>When we talk about </a:t>
            </a:r>
            <a:r>
              <a:rPr lang="en-US" b="1" i="1" u="none" strike="noStrike" cap="none" dirty="0" err="1">
                <a:effectLst/>
                <a:highlight>
                  <a:srgbClr val="FFFFFF"/>
                </a:highlight>
                <a:sym typeface="Calibri"/>
              </a:rPr>
              <a:t>IaC</a:t>
            </a:r>
            <a:r>
              <a:rPr lang="en-US" b="1" i="1" u="none" strike="noStrike" cap="none" dirty="0">
                <a:effectLst/>
                <a:highlight>
                  <a:srgbClr val="FFFFFF"/>
                </a:highlight>
                <a:sym typeface="Calibri"/>
              </a:rPr>
              <a:t>, we always need to take all the principles into consideration:</a:t>
            </a:r>
          </a:p>
          <a:p>
            <a:pPr marL="285750" indent="-285750">
              <a:buFont typeface="Wingdings" panose="05000000000000000000" pitchFamily="2" charset="2"/>
              <a:buChar char="v"/>
            </a:pPr>
            <a:r>
              <a:rPr lang="nl-NL" sz="900" dirty="0" err="1">
                <a:solidFill>
                  <a:schemeClr val="bg1"/>
                </a:solidFill>
                <a:highlight>
                  <a:srgbClr val="FFFFFF"/>
                </a:highlight>
              </a:rPr>
              <a:t>Reproducibility</a:t>
            </a:r>
            <a:r>
              <a:rPr lang="nl-NL" sz="900" dirty="0">
                <a:solidFill>
                  <a:schemeClr val="bg1"/>
                </a:solidFill>
                <a:highlight>
                  <a:srgbClr val="FFFFFF"/>
                </a:highlight>
              </a:rPr>
              <a:t> – </a:t>
            </a:r>
            <a:r>
              <a:rPr lang="nl-NL" sz="900" dirty="0" err="1">
                <a:solidFill>
                  <a:schemeClr val="bg1"/>
                </a:solidFill>
                <a:highlight>
                  <a:srgbClr val="FFFFFF"/>
                </a:highlight>
              </a:rPr>
              <a:t>Can</a:t>
            </a:r>
            <a:r>
              <a:rPr lang="nl-NL" sz="900" dirty="0">
                <a:solidFill>
                  <a:schemeClr val="bg1"/>
                </a:solidFill>
                <a:highlight>
                  <a:srgbClr val="FFFFFF"/>
                </a:highlight>
              </a:rPr>
              <a:t> </a:t>
            </a:r>
            <a:r>
              <a:rPr lang="nl-NL" sz="900" dirty="0" err="1">
                <a:solidFill>
                  <a:schemeClr val="bg1"/>
                </a:solidFill>
                <a:highlight>
                  <a:srgbClr val="FFFFFF"/>
                </a:highlight>
              </a:rPr>
              <a:t>you</a:t>
            </a:r>
            <a:r>
              <a:rPr lang="nl-NL" sz="900" dirty="0">
                <a:solidFill>
                  <a:schemeClr val="bg1"/>
                </a:solidFill>
                <a:highlight>
                  <a:srgbClr val="FFFFFF"/>
                </a:highlight>
              </a:rPr>
              <a:t> </a:t>
            </a:r>
            <a:r>
              <a:rPr lang="nl-NL" sz="900" dirty="0" err="1">
                <a:solidFill>
                  <a:schemeClr val="bg1"/>
                </a:solidFill>
                <a:highlight>
                  <a:srgbClr val="FFFFFF"/>
                </a:highlight>
              </a:rPr>
              <a:t>deploy</a:t>
            </a:r>
            <a:r>
              <a:rPr lang="nl-NL" sz="900" dirty="0">
                <a:solidFill>
                  <a:schemeClr val="bg1"/>
                </a:solidFill>
                <a:highlight>
                  <a:srgbClr val="FFFFFF"/>
                </a:highlight>
              </a:rPr>
              <a:t> </a:t>
            </a:r>
            <a:r>
              <a:rPr lang="nl-NL" sz="900" dirty="0" err="1">
                <a:solidFill>
                  <a:schemeClr val="bg1"/>
                </a:solidFill>
                <a:highlight>
                  <a:srgbClr val="FFFFFF"/>
                </a:highlight>
              </a:rPr>
              <a:t>the</a:t>
            </a:r>
            <a:r>
              <a:rPr lang="nl-NL" sz="900" dirty="0">
                <a:solidFill>
                  <a:schemeClr val="bg1"/>
                </a:solidFill>
                <a:highlight>
                  <a:srgbClr val="FFFFFF"/>
                </a:highlight>
              </a:rPr>
              <a:t> </a:t>
            </a:r>
            <a:r>
              <a:rPr lang="nl-NL" sz="900" dirty="0" err="1">
                <a:solidFill>
                  <a:schemeClr val="bg1"/>
                </a:solidFill>
                <a:highlight>
                  <a:srgbClr val="FFFFFF"/>
                </a:highlight>
              </a:rPr>
              <a:t>same</a:t>
            </a:r>
            <a:r>
              <a:rPr lang="nl-NL" sz="900" dirty="0">
                <a:solidFill>
                  <a:schemeClr val="bg1"/>
                </a:solidFill>
                <a:highlight>
                  <a:srgbClr val="FFFFFF"/>
                </a:highlight>
              </a:rPr>
              <a:t> </a:t>
            </a:r>
            <a:r>
              <a:rPr lang="nl-NL" sz="900" dirty="0" err="1">
                <a:solidFill>
                  <a:schemeClr val="bg1"/>
                </a:solidFill>
                <a:highlight>
                  <a:srgbClr val="FFFFFF"/>
                </a:highlight>
              </a:rPr>
              <a:t>infrastructure</a:t>
            </a:r>
            <a:r>
              <a:rPr lang="nl-NL" sz="900" dirty="0">
                <a:solidFill>
                  <a:schemeClr val="bg1"/>
                </a:solidFill>
                <a:highlight>
                  <a:srgbClr val="FFFFFF"/>
                </a:highlight>
              </a:rPr>
              <a:t> over </a:t>
            </a:r>
            <a:r>
              <a:rPr lang="nl-NL" sz="900" dirty="0" err="1">
                <a:solidFill>
                  <a:schemeClr val="bg1"/>
                </a:solidFill>
                <a:highlight>
                  <a:srgbClr val="FFFFFF"/>
                </a:highlight>
              </a:rPr>
              <a:t>and</a:t>
            </a:r>
            <a:r>
              <a:rPr lang="nl-NL" sz="900" dirty="0">
                <a:solidFill>
                  <a:schemeClr val="bg1"/>
                </a:solidFill>
                <a:highlight>
                  <a:srgbClr val="FFFFFF"/>
                </a:highlight>
              </a:rPr>
              <a:t> over </a:t>
            </a:r>
            <a:r>
              <a:rPr lang="nl-NL" sz="900" dirty="0" err="1">
                <a:solidFill>
                  <a:schemeClr val="bg1"/>
                </a:solidFill>
                <a:highlight>
                  <a:srgbClr val="FFFFFF"/>
                </a:highlight>
              </a:rPr>
              <a:t>again</a:t>
            </a:r>
            <a:r>
              <a:rPr lang="nl-NL" sz="900" dirty="0">
                <a:solidFill>
                  <a:schemeClr val="bg1"/>
                </a:solidFill>
                <a:highlight>
                  <a:srgbClr val="FFFFFF"/>
                </a:highlight>
              </a:rPr>
              <a:t> </a:t>
            </a:r>
            <a:r>
              <a:rPr lang="nl-NL" sz="900" dirty="0" err="1">
                <a:solidFill>
                  <a:schemeClr val="bg1"/>
                </a:solidFill>
                <a:highlight>
                  <a:srgbClr val="FFFFFF"/>
                </a:highlight>
              </a:rPr>
              <a:t>and</a:t>
            </a:r>
            <a:r>
              <a:rPr lang="nl-NL" sz="900" dirty="0">
                <a:solidFill>
                  <a:schemeClr val="bg1"/>
                </a:solidFill>
                <a:highlight>
                  <a:srgbClr val="FFFFFF"/>
                </a:highlight>
              </a:rPr>
              <a:t> get </a:t>
            </a:r>
            <a:r>
              <a:rPr lang="nl-NL" sz="900" dirty="0" err="1">
                <a:solidFill>
                  <a:schemeClr val="bg1"/>
                </a:solidFill>
                <a:highlight>
                  <a:srgbClr val="FFFFFF"/>
                </a:highlight>
              </a:rPr>
              <a:t>the</a:t>
            </a:r>
            <a:r>
              <a:rPr lang="nl-NL" sz="900" dirty="0">
                <a:solidFill>
                  <a:schemeClr val="bg1"/>
                </a:solidFill>
                <a:highlight>
                  <a:srgbClr val="FFFFFF"/>
                </a:highlight>
              </a:rPr>
              <a:t> </a:t>
            </a:r>
            <a:r>
              <a:rPr lang="nl-NL" sz="900" dirty="0" err="1">
                <a:solidFill>
                  <a:schemeClr val="bg1"/>
                </a:solidFill>
                <a:highlight>
                  <a:srgbClr val="FFFFFF"/>
                </a:highlight>
              </a:rPr>
              <a:t>same</a:t>
            </a:r>
            <a:r>
              <a:rPr lang="nl-NL" sz="900" dirty="0">
                <a:solidFill>
                  <a:schemeClr val="bg1"/>
                </a:solidFill>
                <a:highlight>
                  <a:srgbClr val="FFFFFF"/>
                </a:highlight>
              </a:rPr>
              <a:t> </a:t>
            </a:r>
            <a:r>
              <a:rPr lang="nl-NL" sz="900" dirty="0" err="1">
                <a:solidFill>
                  <a:schemeClr val="bg1"/>
                </a:solidFill>
                <a:highlight>
                  <a:srgbClr val="FFFFFF"/>
                </a:highlight>
              </a:rPr>
              <a:t>results</a:t>
            </a:r>
            <a:r>
              <a:rPr lang="nl-NL" sz="900" dirty="0">
                <a:solidFill>
                  <a:schemeClr val="bg1"/>
                </a:solidFill>
                <a:highlight>
                  <a:srgbClr val="FFFFFF"/>
                </a:highlight>
              </a:rPr>
              <a:t>?</a:t>
            </a:r>
          </a:p>
          <a:p>
            <a:pPr marL="285750" indent="-285750">
              <a:buFont typeface="Wingdings" panose="05000000000000000000" pitchFamily="2" charset="2"/>
              <a:buChar char="v"/>
            </a:pPr>
            <a:r>
              <a:rPr lang="nl-NL" sz="900" dirty="0" err="1">
                <a:solidFill>
                  <a:schemeClr val="bg1"/>
                </a:solidFill>
                <a:highlight>
                  <a:srgbClr val="FFFFFF"/>
                </a:highlight>
              </a:rPr>
              <a:t>Consistency</a:t>
            </a:r>
            <a:r>
              <a:rPr lang="nl-NL" sz="900" dirty="0">
                <a:solidFill>
                  <a:schemeClr val="bg1"/>
                </a:solidFill>
                <a:highlight>
                  <a:srgbClr val="FFFFFF"/>
                </a:highlight>
              </a:rPr>
              <a:t> – Is </a:t>
            </a:r>
            <a:r>
              <a:rPr lang="nl-NL" sz="900" dirty="0" err="1">
                <a:solidFill>
                  <a:schemeClr val="bg1"/>
                </a:solidFill>
                <a:highlight>
                  <a:srgbClr val="FFFFFF"/>
                </a:highlight>
              </a:rPr>
              <a:t>the</a:t>
            </a:r>
            <a:r>
              <a:rPr lang="nl-NL" sz="900" dirty="0">
                <a:solidFill>
                  <a:schemeClr val="bg1"/>
                </a:solidFill>
                <a:highlight>
                  <a:srgbClr val="FFFFFF"/>
                </a:highlight>
              </a:rPr>
              <a:t> </a:t>
            </a:r>
            <a:r>
              <a:rPr lang="nl-NL" sz="900" dirty="0" err="1">
                <a:solidFill>
                  <a:schemeClr val="bg1"/>
                </a:solidFill>
                <a:highlight>
                  <a:srgbClr val="FFFFFF"/>
                </a:highlight>
              </a:rPr>
              <a:t>infrastructure</a:t>
            </a:r>
            <a:r>
              <a:rPr lang="nl-NL" sz="900" dirty="0">
                <a:solidFill>
                  <a:schemeClr val="bg1"/>
                </a:solidFill>
                <a:highlight>
                  <a:srgbClr val="FFFFFF"/>
                </a:highlight>
              </a:rPr>
              <a:t> consistent </a:t>
            </a:r>
            <a:r>
              <a:rPr lang="nl-NL" sz="900" dirty="0" err="1">
                <a:solidFill>
                  <a:schemeClr val="bg1"/>
                </a:solidFill>
                <a:highlight>
                  <a:srgbClr val="FFFFFF"/>
                </a:highlight>
              </a:rPr>
              <a:t>throughout</a:t>
            </a:r>
            <a:r>
              <a:rPr lang="nl-NL" sz="900" dirty="0">
                <a:solidFill>
                  <a:schemeClr val="bg1"/>
                </a:solidFill>
                <a:highlight>
                  <a:srgbClr val="FFFFFF"/>
                </a:highlight>
              </a:rPr>
              <a:t> </a:t>
            </a:r>
            <a:r>
              <a:rPr lang="nl-NL" sz="900" dirty="0" err="1">
                <a:solidFill>
                  <a:schemeClr val="bg1"/>
                </a:solidFill>
                <a:highlight>
                  <a:srgbClr val="FFFFFF"/>
                </a:highlight>
              </a:rPr>
              <a:t>the</a:t>
            </a:r>
            <a:r>
              <a:rPr lang="nl-NL" sz="900" dirty="0">
                <a:solidFill>
                  <a:schemeClr val="bg1"/>
                </a:solidFill>
                <a:highlight>
                  <a:srgbClr val="FFFFFF"/>
                </a:highlight>
              </a:rPr>
              <a:t> </a:t>
            </a:r>
            <a:r>
              <a:rPr lang="nl-NL" sz="900" dirty="0" err="1">
                <a:solidFill>
                  <a:schemeClr val="bg1"/>
                </a:solidFill>
                <a:highlight>
                  <a:srgbClr val="FFFFFF"/>
                </a:highlight>
              </a:rPr>
              <a:t>various</a:t>
            </a:r>
            <a:r>
              <a:rPr lang="nl-NL" sz="900" dirty="0">
                <a:solidFill>
                  <a:schemeClr val="bg1"/>
                </a:solidFill>
                <a:highlight>
                  <a:srgbClr val="FFFFFF"/>
                </a:highlight>
              </a:rPr>
              <a:t> </a:t>
            </a:r>
            <a:r>
              <a:rPr lang="nl-NL" sz="900" dirty="0" err="1">
                <a:solidFill>
                  <a:schemeClr val="bg1"/>
                </a:solidFill>
                <a:highlight>
                  <a:srgbClr val="FFFFFF"/>
                </a:highlight>
              </a:rPr>
              <a:t>instances</a:t>
            </a:r>
            <a:r>
              <a:rPr lang="nl-NL" sz="900" dirty="0">
                <a:solidFill>
                  <a:schemeClr val="bg1"/>
                </a:solidFill>
                <a:highlight>
                  <a:srgbClr val="FFFFFF"/>
                </a:highlight>
              </a:rPr>
              <a:t> </a:t>
            </a:r>
            <a:r>
              <a:rPr lang="nl-NL" sz="900" dirty="0" err="1">
                <a:solidFill>
                  <a:schemeClr val="bg1"/>
                </a:solidFill>
                <a:highlight>
                  <a:srgbClr val="FFFFFF"/>
                </a:highlight>
              </a:rPr>
              <a:t>and</a:t>
            </a:r>
            <a:r>
              <a:rPr lang="nl-NL" sz="900" dirty="0">
                <a:solidFill>
                  <a:schemeClr val="bg1"/>
                </a:solidFill>
                <a:highlight>
                  <a:srgbClr val="FFFFFF"/>
                </a:highlight>
              </a:rPr>
              <a:t> stages (</a:t>
            </a:r>
            <a:r>
              <a:rPr lang="nl-NL" sz="900" dirty="0" err="1">
                <a:solidFill>
                  <a:schemeClr val="bg1"/>
                </a:solidFill>
                <a:highlight>
                  <a:srgbClr val="FFFFFF"/>
                </a:highlight>
              </a:rPr>
              <a:t>dev</a:t>
            </a:r>
            <a:r>
              <a:rPr lang="nl-NL" sz="900" dirty="0">
                <a:solidFill>
                  <a:schemeClr val="bg1"/>
                </a:solidFill>
                <a:highlight>
                  <a:srgbClr val="FFFFFF"/>
                </a:highlight>
              </a:rPr>
              <a:t>, test, etc.)?</a:t>
            </a:r>
          </a:p>
          <a:p>
            <a:pPr marL="285750" indent="-285750">
              <a:buFont typeface="Wingdings" panose="05000000000000000000" pitchFamily="2" charset="2"/>
              <a:buChar char="v"/>
            </a:pPr>
            <a:r>
              <a:rPr lang="nl-NL" sz="900" dirty="0" err="1">
                <a:solidFill>
                  <a:schemeClr val="bg1"/>
                </a:solidFill>
                <a:highlight>
                  <a:srgbClr val="FFFFFF"/>
                </a:highlight>
              </a:rPr>
              <a:t>Disposability</a:t>
            </a:r>
            <a:r>
              <a:rPr lang="nl-NL" sz="900" dirty="0">
                <a:solidFill>
                  <a:schemeClr val="bg1"/>
                </a:solidFill>
                <a:highlight>
                  <a:srgbClr val="FFFFFF"/>
                </a:highlight>
              </a:rPr>
              <a:t> – Is </a:t>
            </a:r>
            <a:r>
              <a:rPr lang="nl-NL" sz="900" dirty="0" err="1">
                <a:solidFill>
                  <a:schemeClr val="bg1"/>
                </a:solidFill>
                <a:highlight>
                  <a:srgbClr val="FFFFFF"/>
                </a:highlight>
              </a:rPr>
              <a:t>it</a:t>
            </a:r>
            <a:r>
              <a:rPr lang="nl-NL" sz="900" dirty="0">
                <a:solidFill>
                  <a:schemeClr val="bg1"/>
                </a:solidFill>
                <a:highlight>
                  <a:srgbClr val="FFFFFF"/>
                </a:highlight>
              </a:rPr>
              <a:t> </a:t>
            </a:r>
            <a:r>
              <a:rPr lang="nl-NL" sz="900" dirty="0" err="1">
                <a:solidFill>
                  <a:schemeClr val="bg1"/>
                </a:solidFill>
                <a:highlight>
                  <a:srgbClr val="FFFFFF"/>
                </a:highlight>
              </a:rPr>
              <a:t>possible</a:t>
            </a:r>
            <a:r>
              <a:rPr lang="nl-NL" sz="900" dirty="0">
                <a:solidFill>
                  <a:schemeClr val="bg1"/>
                </a:solidFill>
                <a:highlight>
                  <a:srgbClr val="FFFFFF"/>
                </a:highlight>
              </a:rPr>
              <a:t> </a:t>
            </a:r>
            <a:r>
              <a:rPr lang="nl-NL" sz="900" dirty="0" err="1">
                <a:solidFill>
                  <a:schemeClr val="bg1"/>
                </a:solidFill>
                <a:highlight>
                  <a:srgbClr val="FFFFFF"/>
                </a:highlight>
              </a:rPr>
              <a:t>to</a:t>
            </a:r>
            <a:r>
              <a:rPr lang="nl-NL" sz="900" dirty="0">
                <a:solidFill>
                  <a:schemeClr val="bg1"/>
                </a:solidFill>
                <a:highlight>
                  <a:srgbClr val="FFFFFF"/>
                </a:highlight>
              </a:rPr>
              <a:t> delete or change </a:t>
            </a:r>
            <a:r>
              <a:rPr lang="nl-NL" sz="900" dirty="0" err="1">
                <a:solidFill>
                  <a:schemeClr val="bg1"/>
                </a:solidFill>
                <a:highlight>
                  <a:srgbClr val="FFFFFF"/>
                </a:highlight>
              </a:rPr>
              <a:t>parts</a:t>
            </a:r>
            <a:r>
              <a:rPr lang="nl-NL" sz="900" dirty="0">
                <a:solidFill>
                  <a:schemeClr val="bg1"/>
                </a:solidFill>
                <a:highlight>
                  <a:srgbClr val="FFFFFF"/>
                </a:highlight>
              </a:rPr>
              <a:t> of </a:t>
            </a:r>
            <a:r>
              <a:rPr lang="nl-NL" sz="900" dirty="0" err="1">
                <a:solidFill>
                  <a:schemeClr val="bg1"/>
                </a:solidFill>
                <a:highlight>
                  <a:srgbClr val="FFFFFF"/>
                </a:highlight>
              </a:rPr>
              <a:t>the</a:t>
            </a:r>
            <a:r>
              <a:rPr lang="nl-NL" sz="900" dirty="0">
                <a:solidFill>
                  <a:schemeClr val="bg1"/>
                </a:solidFill>
                <a:highlight>
                  <a:srgbClr val="FFFFFF"/>
                </a:highlight>
              </a:rPr>
              <a:t> </a:t>
            </a:r>
            <a:r>
              <a:rPr lang="nl-NL" sz="900" dirty="0" err="1">
                <a:solidFill>
                  <a:schemeClr val="bg1"/>
                </a:solidFill>
                <a:highlight>
                  <a:srgbClr val="FFFFFF"/>
                </a:highlight>
              </a:rPr>
              <a:t>infrastructure</a:t>
            </a:r>
            <a:r>
              <a:rPr lang="nl-NL" sz="900" dirty="0">
                <a:solidFill>
                  <a:schemeClr val="bg1"/>
                </a:solidFill>
                <a:highlight>
                  <a:srgbClr val="FFFFFF"/>
                </a:highlight>
              </a:rPr>
              <a:t> without </a:t>
            </a:r>
            <a:r>
              <a:rPr lang="nl-NL" sz="900" dirty="0" err="1">
                <a:solidFill>
                  <a:schemeClr val="bg1"/>
                </a:solidFill>
                <a:highlight>
                  <a:srgbClr val="FFFFFF"/>
                </a:highlight>
              </a:rPr>
              <a:t>breaking</a:t>
            </a:r>
            <a:r>
              <a:rPr lang="nl-NL" sz="900" dirty="0">
                <a:solidFill>
                  <a:schemeClr val="bg1"/>
                </a:solidFill>
                <a:highlight>
                  <a:srgbClr val="FFFFFF"/>
                </a:highlight>
              </a:rPr>
              <a:t> </a:t>
            </a:r>
            <a:r>
              <a:rPr lang="nl-NL" sz="900" dirty="0" err="1">
                <a:solidFill>
                  <a:schemeClr val="bg1"/>
                </a:solidFill>
                <a:highlight>
                  <a:srgbClr val="FFFFFF"/>
                </a:highlight>
              </a:rPr>
              <a:t>the</a:t>
            </a:r>
            <a:r>
              <a:rPr lang="nl-NL" sz="900" dirty="0">
                <a:solidFill>
                  <a:schemeClr val="bg1"/>
                </a:solidFill>
                <a:highlight>
                  <a:srgbClr val="FFFFFF"/>
                </a:highlight>
              </a:rPr>
              <a:t> system?</a:t>
            </a:r>
          </a:p>
          <a:p>
            <a:pPr marL="285750" indent="-285750">
              <a:buFont typeface="Wingdings" panose="05000000000000000000" pitchFamily="2" charset="2"/>
              <a:buChar char="v"/>
            </a:pPr>
            <a:r>
              <a:rPr lang="nl-NL" sz="900" dirty="0" err="1">
                <a:solidFill>
                  <a:schemeClr val="bg1"/>
                </a:solidFill>
                <a:highlight>
                  <a:srgbClr val="FFFFFF"/>
                </a:highlight>
              </a:rPr>
              <a:t>Self-testing</a:t>
            </a:r>
            <a:r>
              <a:rPr lang="nl-NL" sz="900" dirty="0">
                <a:solidFill>
                  <a:schemeClr val="bg1"/>
                </a:solidFill>
                <a:highlight>
                  <a:srgbClr val="FFFFFF"/>
                </a:highlight>
              </a:rPr>
              <a:t> – </a:t>
            </a:r>
            <a:r>
              <a:rPr lang="nl-NL" sz="900" dirty="0" err="1">
                <a:solidFill>
                  <a:schemeClr val="bg1"/>
                </a:solidFill>
                <a:highlight>
                  <a:srgbClr val="FFFFFF"/>
                </a:highlight>
              </a:rPr>
              <a:t>Together</a:t>
            </a:r>
            <a:r>
              <a:rPr lang="nl-NL" sz="900" dirty="0">
                <a:solidFill>
                  <a:schemeClr val="bg1"/>
                </a:solidFill>
                <a:highlight>
                  <a:srgbClr val="FFFFFF"/>
                </a:highlight>
              </a:rPr>
              <a:t>, </a:t>
            </a:r>
            <a:r>
              <a:rPr lang="nl-NL" sz="900" dirty="0" err="1">
                <a:solidFill>
                  <a:schemeClr val="bg1"/>
                </a:solidFill>
                <a:highlight>
                  <a:srgbClr val="FFFFFF"/>
                </a:highlight>
              </a:rPr>
              <a:t>with</a:t>
            </a:r>
            <a:r>
              <a:rPr lang="nl-NL" sz="900" dirty="0">
                <a:solidFill>
                  <a:schemeClr val="bg1"/>
                </a:solidFill>
                <a:highlight>
                  <a:srgbClr val="FFFFFF"/>
                </a:highlight>
              </a:rPr>
              <a:t> </a:t>
            </a:r>
            <a:r>
              <a:rPr lang="nl-NL" sz="900" dirty="0" err="1">
                <a:solidFill>
                  <a:schemeClr val="bg1"/>
                </a:solidFill>
                <a:highlight>
                  <a:srgbClr val="FFFFFF"/>
                </a:highlight>
              </a:rPr>
              <a:t>the</a:t>
            </a:r>
            <a:r>
              <a:rPr lang="nl-NL" sz="900" dirty="0">
                <a:solidFill>
                  <a:schemeClr val="bg1"/>
                </a:solidFill>
                <a:highlight>
                  <a:srgbClr val="FFFFFF"/>
                </a:highlight>
              </a:rPr>
              <a:t> </a:t>
            </a:r>
            <a:r>
              <a:rPr lang="nl-NL" sz="900" dirty="0" err="1">
                <a:solidFill>
                  <a:schemeClr val="bg1"/>
                </a:solidFill>
                <a:highlight>
                  <a:srgbClr val="FFFFFF"/>
                </a:highlight>
              </a:rPr>
              <a:t>IaC</a:t>
            </a:r>
            <a:r>
              <a:rPr lang="nl-NL" sz="900" dirty="0">
                <a:solidFill>
                  <a:schemeClr val="bg1"/>
                </a:solidFill>
                <a:highlight>
                  <a:srgbClr val="FFFFFF"/>
                </a:highlight>
              </a:rPr>
              <a:t> script, is </a:t>
            </a:r>
            <a:r>
              <a:rPr lang="nl-NL" sz="900" dirty="0" err="1">
                <a:solidFill>
                  <a:schemeClr val="bg1"/>
                </a:solidFill>
                <a:highlight>
                  <a:srgbClr val="FFFFFF"/>
                </a:highlight>
              </a:rPr>
              <a:t>there</a:t>
            </a:r>
            <a:r>
              <a:rPr lang="nl-NL" sz="900" dirty="0">
                <a:solidFill>
                  <a:schemeClr val="bg1"/>
                </a:solidFill>
                <a:highlight>
                  <a:srgbClr val="FFFFFF"/>
                </a:highlight>
              </a:rPr>
              <a:t> a script </a:t>
            </a:r>
            <a:r>
              <a:rPr lang="nl-NL" sz="900" dirty="0" err="1">
                <a:solidFill>
                  <a:schemeClr val="bg1"/>
                </a:solidFill>
                <a:highlight>
                  <a:srgbClr val="FFFFFF"/>
                </a:highlight>
              </a:rPr>
              <a:t>that</a:t>
            </a:r>
            <a:r>
              <a:rPr lang="nl-NL" sz="900" dirty="0">
                <a:solidFill>
                  <a:schemeClr val="bg1"/>
                </a:solidFill>
                <a:highlight>
                  <a:srgbClr val="FFFFFF"/>
                </a:highlight>
              </a:rPr>
              <a:t> </a:t>
            </a:r>
            <a:r>
              <a:rPr lang="nl-NL" sz="900" dirty="0" err="1">
                <a:solidFill>
                  <a:schemeClr val="bg1"/>
                </a:solidFill>
                <a:highlight>
                  <a:srgbClr val="FFFFFF"/>
                </a:highlight>
              </a:rPr>
              <a:t>can</a:t>
            </a:r>
            <a:r>
              <a:rPr lang="nl-NL" sz="900" dirty="0">
                <a:solidFill>
                  <a:schemeClr val="bg1"/>
                </a:solidFill>
                <a:highlight>
                  <a:srgbClr val="FFFFFF"/>
                </a:highlight>
              </a:rPr>
              <a:t> </a:t>
            </a:r>
            <a:r>
              <a:rPr lang="nl-NL" sz="900" dirty="0" err="1">
                <a:solidFill>
                  <a:schemeClr val="bg1"/>
                </a:solidFill>
                <a:highlight>
                  <a:srgbClr val="FFFFFF"/>
                </a:highlight>
              </a:rPr>
              <a:t>be</a:t>
            </a:r>
            <a:r>
              <a:rPr lang="nl-NL" sz="900" dirty="0">
                <a:solidFill>
                  <a:schemeClr val="bg1"/>
                </a:solidFill>
                <a:highlight>
                  <a:srgbClr val="FFFFFF"/>
                </a:highlight>
              </a:rPr>
              <a:t> </a:t>
            </a:r>
            <a:r>
              <a:rPr lang="nl-NL" sz="900" dirty="0" err="1">
                <a:solidFill>
                  <a:schemeClr val="bg1"/>
                </a:solidFill>
                <a:highlight>
                  <a:srgbClr val="FFFFFF"/>
                </a:highlight>
              </a:rPr>
              <a:t>continuously</a:t>
            </a:r>
            <a:r>
              <a:rPr lang="nl-NL" sz="900" dirty="0">
                <a:solidFill>
                  <a:schemeClr val="bg1"/>
                </a:solidFill>
                <a:highlight>
                  <a:srgbClr val="FFFFFF"/>
                </a:highlight>
              </a:rPr>
              <a:t> </a:t>
            </a:r>
            <a:r>
              <a:rPr lang="nl-NL" sz="900" dirty="0" err="1">
                <a:solidFill>
                  <a:schemeClr val="bg1"/>
                </a:solidFill>
                <a:highlight>
                  <a:srgbClr val="FFFFFF"/>
                </a:highlight>
              </a:rPr>
              <a:t>validated</a:t>
            </a:r>
            <a:r>
              <a:rPr lang="nl-NL" sz="900" dirty="0">
                <a:solidFill>
                  <a:schemeClr val="bg1"/>
                </a:solidFill>
                <a:highlight>
                  <a:srgbClr val="FFFFFF"/>
                </a:highlight>
              </a:rPr>
              <a:t> </a:t>
            </a:r>
            <a:r>
              <a:rPr lang="nl-NL" sz="900" dirty="0" err="1">
                <a:solidFill>
                  <a:schemeClr val="bg1"/>
                </a:solidFill>
                <a:highlight>
                  <a:srgbClr val="FFFFFF"/>
                </a:highlight>
              </a:rPr>
              <a:t>and</a:t>
            </a:r>
            <a:r>
              <a:rPr lang="nl-NL" sz="900" dirty="0">
                <a:solidFill>
                  <a:schemeClr val="bg1"/>
                </a:solidFill>
                <a:highlight>
                  <a:srgbClr val="FFFFFF"/>
                </a:highlight>
              </a:rPr>
              <a:t> </a:t>
            </a:r>
            <a:r>
              <a:rPr lang="nl-NL" sz="900" dirty="0" err="1">
                <a:solidFill>
                  <a:schemeClr val="bg1"/>
                </a:solidFill>
                <a:highlight>
                  <a:srgbClr val="FFFFFF"/>
                </a:highlight>
              </a:rPr>
              <a:t>tested</a:t>
            </a:r>
            <a:r>
              <a:rPr lang="nl-NL" sz="900" dirty="0">
                <a:solidFill>
                  <a:schemeClr val="bg1"/>
                </a:solidFill>
                <a:highlight>
                  <a:srgbClr val="FFFFFF"/>
                </a:highlight>
              </a:rPr>
              <a:t>?</a:t>
            </a:r>
          </a:p>
          <a:p>
            <a:pPr marL="285750" indent="-285750">
              <a:buFont typeface="Wingdings" panose="05000000000000000000" pitchFamily="2" charset="2"/>
              <a:buChar char="v"/>
            </a:pPr>
            <a:r>
              <a:rPr lang="nl-NL" sz="900" dirty="0" err="1">
                <a:solidFill>
                  <a:schemeClr val="bg1"/>
                </a:solidFill>
                <a:highlight>
                  <a:srgbClr val="FFFFFF"/>
                </a:highlight>
              </a:rPr>
              <a:t>Self-documenting</a:t>
            </a:r>
            <a:r>
              <a:rPr lang="nl-NL" sz="900" dirty="0">
                <a:solidFill>
                  <a:schemeClr val="bg1"/>
                </a:solidFill>
                <a:highlight>
                  <a:srgbClr val="FFFFFF"/>
                </a:highlight>
              </a:rPr>
              <a:t> – Are </a:t>
            </a:r>
            <a:r>
              <a:rPr lang="nl-NL" sz="900" dirty="0" err="1">
                <a:solidFill>
                  <a:schemeClr val="bg1"/>
                </a:solidFill>
                <a:highlight>
                  <a:srgbClr val="FFFFFF"/>
                </a:highlight>
              </a:rPr>
              <a:t>there</a:t>
            </a:r>
            <a:r>
              <a:rPr lang="nl-NL" sz="900" dirty="0">
                <a:solidFill>
                  <a:schemeClr val="bg1"/>
                </a:solidFill>
                <a:highlight>
                  <a:srgbClr val="FFFFFF"/>
                </a:highlight>
              </a:rPr>
              <a:t> files </a:t>
            </a:r>
            <a:r>
              <a:rPr lang="nl-NL" sz="900" dirty="0" err="1">
                <a:solidFill>
                  <a:schemeClr val="bg1"/>
                </a:solidFill>
                <a:highlight>
                  <a:srgbClr val="FFFFFF"/>
                </a:highlight>
              </a:rPr>
              <a:t>to</a:t>
            </a:r>
            <a:r>
              <a:rPr lang="nl-NL" sz="900" dirty="0">
                <a:solidFill>
                  <a:schemeClr val="bg1"/>
                </a:solidFill>
                <a:highlight>
                  <a:srgbClr val="FFFFFF"/>
                </a:highlight>
              </a:rPr>
              <a:t> </a:t>
            </a:r>
            <a:r>
              <a:rPr lang="nl-NL" sz="900" dirty="0" err="1">
                <a:solidFill>
                  <a:schemeClr val="bg1"/>
                </a:solidFill>
                <a:highlight>
                  <a:srgbClr val="FFFFFF"/>
                </a:highlight>
              </a:rPr>
              <a:t>describe</a:t>
            </a:r>
            <a:r>
              <a:rPr lang="nl-NL" sz="900" dirty="0">
                <a:solidFill>
                  <a:schemeClr val="bg1"/>
                </a:solidFill>
                <a:highlight>
                  <a:srgbClr val="FFFFFF"/>
                </a:highlight>
              </a:rPr>
              <a:t> </a:t>
            </a:r>
            <a:r>
              <a:rPr lang="nl-NL" sz="900" dirty="0" err="1">
                <a:solidFill>
                  <a:schemeClr val="bg1"/>
                </a:solidFill>
                <a:highlight>
                  <a:srgbClr val="FFFFFF"/>
                </a:highlight>
              </a:rPr>
              <a:t>the</a:t>
            </a:r>
            <a:r>
              <a:rPr lang="nl-NL" sz="900" dirty="0">
                <a:solidFill>
                  <a:schemeClr val="bg1"/>
                </a:solidFill>
                <a:highlight>
                  <a:srgbClr val="FFFFFF"/>
                </a:highlight>
              </a:rPr>
              <a:t> </a:t>
            </a:r>
            <a:r>
              <a:rPr lang="nl-NL" sz="900" dirty="0" err="1">
                <a:solidFill>
                  <a:schemeClr val="bg1"/>
                </a:solidFill>
                <a:highlight>
                  <a:srgbClr val="FFFFFF"/>
                </a:highlight>
              </a:rPr>
              <a:t>infrastructure</a:t>
            </a:r>
            <a:r>
              <a:rPr lang="nl-NL" sz="900" dirty="0">
                <a:solidFill>
                  <a:schemeClr val="bg1"/>
                </a:solidFill>
                <a:highlight>
                  <a:srgbClr val="FFFFFF"/>
                </a:highlight>
              </a:rPr>
              <a:t> in </a:t>
            </a:r>
            <a:r>
              <a:rPr lang="nl-NL" sz="900" dirty="0" err="1">
                <a:solidFill>
                  <a:schemeClr val="bg1"/>
                </a:solidFill>
                <a:highlight>
                  <a:srgbClr val="FFFFFF"/>
                </a:highlight>
              </a:rPr>
              <a:t>the</a:t>
            </a:r>
            <a:r>
              <a:rPr lang="nl-NL" sz="900" dirty="0">
                <a:solidFill>
                  <a:schemeClr val="bg1"/>
                </a:solidFill>
                <a:highlight>
                  <a:srgbClr val="FFFFFF"/>
                </a:highlight>
              </a:rPr>
              <a:t> end state?</a:t>
            </a:r>
          </a:p>
          <a:p>
            <a:pPr marL="285750" indent="-285750">
              <a:buFont typeface="Wingdings" panose="05000000000000000000" pitchFamily="2" charset="2"/>
              <a:buChar char="v"/>
            </a:pPr>
            <a:r>
              <a:rPr lang="nl-NL" sz="900" dirty="0" err="1">
                <a:solidFill>
                  <a:schemeClr val="bg1"/>
                </a:solidFill>
                <a:highlight>
                  <a:srgbClr val="FFFFFF"/>
                </a:highlight>
              </a:rPr>
              <a:t>Versioned</a:t>
            </a:r>
            <a:r>
              <a:rPr lang="nl-NL" sz="900" dirty="0">
                <a:solidFill>
                  <a:schemeClr val="bg1"/>
                </a:solidFill>
                <a:highlight>
                  <a:srgbClr val="FFFFFF"/>
                </a:highlight>
              </a:rPr>
              <a:t> – Is </a:t>
            </a:r>
            <a:r>
              <a:rPr lang="nl-NL" sz="900" dirty="0" err="1">
                <a:solidFill>
                  <a:schemeClr val="bg1"/>
                </a:solidFill>
                <a:highlight>
                  <a:srgbClr val="FFFFFF"/>
                </a:highlight>
              </a:rPr>
              <a:t>there</a:t>
            </a:r>
            <a:r>
              <a:rPr lang="nl-NL" sz="900" dirty="0">
                <a:solidFill>
                  <a:schemeClr val="bg1"/>
                </a:solidFill>
                <a:highlight>
                  <a:srgbClr val="FFFFFF"/>
                </a:highlight>
              </a:rPr>
              <a:t> </a:t>
            </a:r>
            <a:r>
              <a:rPr lang="nl-NL" sz="900" dirty="0" err="1">
                <a:solidFill>
                  <a:schemeClr val="bg1"/>
                </a:solidFill>
                <a:highlight>
                  <a:srgbClr val="FFFFFF"/>
                </a:highlight>
              </a:rPr>
              <a:t>version</a:t>
            </a:r>
            <a:r>
              <a:rPr lang="nl-NL" sz="900" dirty="0">
                <a:solidFill>
                  <a:schemeClr val="bg1"/>
                </a:solidFill>
                <a:highlight>
                  <a:srgbClr val="FFFFFF"/>
                </a:highlight>
              </a:rPr>
              <a:t> control </a:t>
            </a:r>
            <a:r>
              <a:rPr lang="nl-NL" sz="900" dirty="0" err="1">
                <a:solidFill>
                  <a:schemeClr val="bg1"/>
                </a:solidFill>
                <a:highlight>
                  <a:srgbClr val="FFFFFF"/>
                </a:highlight>
              </a:rPr>
              <a:t>to</a:t>
            </a:r>
            <a:r>
              <a:rPr lang="nl-NL" sz="900" dirty="0">
                <a:solidFill>
                  <a:schemeClr val="bg1"/>
                </a:solidFill>
                <a:highlight>
                  <a:srgbClr val="FFFFFF"/>
                </a:highlight>
              </a:rPr>
              <a:t> track changes?</a:t>
            </a:r>
          </a:p>
          <a:p>
            <a:pPr marL="285750" indent="-285750">
              <a:buFont typeface="Wingdings" panose="05000000000000000000" pitchFamily="2" charset="2"/>
              <a:buChar char="v"/>
            </a:pPr>
            <a:r>
              <a:rPr lang="nl-NL" sz="900" dirty="0" err="1">
                <a:solidFill>
                  <a:schemeClr val="bg1"/>
                </a:solidFill>
                <a:highlight>
                  <a:srgbClr val="FFFFFF"/>
                </a:highlight>
              </a:rPr>
              <a:t>Self-service</a:t>
            </a:r>
            <a:r>
              <a:rPr lang="nl-NL" sz="900" dirty="0">
                <a:solidFill>
                  <a:schemeClr val="bg1"/>
                </a:solidFill>
                <a:highlight>
                  <a:srgbClr val="FFFFFF"/>
                </a:highlight>
              </a:rPr>
              <a:t> – Is </a:t>
            </a:r>
            <a:r>
              <a:rPr lang="nl-NL" sz="900" dirty="0" err="1">
                <a:solidFill>
                  <a:schemeClr val="bg1"/>
                </a:solidFill>
                <a:highlight>
                  <a:srgbClr val="FFFFFF"/>
                </a:highlight>
              </a:rPr>
              <a:t>it</a:t>
            </a:r>
            <a:r>
              <a:rPr lang="nl-NL" sz="900" dirty="0">
                <a:solidFill>
                  <a:schemeClr val="bg1"/>
                </a:solidFill>
                <a:highlight>
                  <a:srgbClr val="FFFFFF"/>
                </a:highlight>
              </a:rPr>
              <a:t> </a:t>
            </a:r>
            <a:r>
              <a:rPr lang="nl-NL" sz="900" dirty="0" err="1">
                <a:solidFill>
                  <a:schemeClr val="bg1"/>
                </a:solidFill>
                <a:highlight>
                  <a:srgbClr val="FFFFFF"/>
                </a:highlight>
              </a:rPr>
              <a:t>owned</a:t>
            </a:r>
            <a:r>
              <a:rPr lang="nl-NL" sz="900" dirty="0">
                <a:solidFill>
                  <a:schemeClr val="bg1"/>
                </a:solidFill>
                <a:highlight>
                  <a:srgbClr val="FFFFFF"/>
                </a:highlight>
              </a:rPr>
              <a:t> </a:t>
            </a:r>
            <a:r>
              <a:rPr lang="nl-NL" sz="900" dirty="0" err="1">
                <a:solidFill>
                  <a:schemeClr val="bg1"/>
                </a:solidFill>
                <a:highlight>
                  <a:srgbClr val="FFFFFF"/>
                </a:highlight>
              </a:rPr>
              <a:t>and</a:t>
            </a:r>
            <a:r>
              <a:rPr lang="nl-NL" sz="900" dirty="0">
                <a:solidFill>
                  <a:schemeClr val="bg1"/>
                </a:solidFill>
                <a:highlight>
                  <a:srgbClr val="FFFFFF"/>
                </a:highlight>
              </a:rPr>
              <a:t> </a:t>
            </a:r>
            <a:r>
              <a:rPr lang="nl-NL" sz="900" dirty="0" err="1">
                <a:solidFill>
                  <a:schemeClr val="bg1"/>
                </a:solidFill>
                <a:highlight>
                  <a:srgbClr val="FFFFFF"/>
                </a:highlight>
              </a:rPr>
              <a:t>executed</a:t>
            </a:r>
            <a:r>
              <a:rPr lang="nl-NL" sz="900" dirty="0">
                <a:solidFill>
                  <a:schemeClr val="bg1"/>
                </a:solidFill>
                <a:highlight>
                  <a:srgbClr val="FFFFFF"/>
                </a:highlight>
              </a:rPr>
              <a:t> </a:t>
            </a:r>
            <a:r>
              <a:rPr lang="nl-NL" sz="900" dirty="0" err="1">
                <a:solidFill>
                  <a:schemeClr val="bg1"/>
                </a:solidFill>
                <a:highlight>
                  <a:srgbClr val="FFFFFF"/>
                </a:highlight>
              </a:rPr>
              <a:t>by</a:t>
            </a:r>
            <a:r>
              <a:rPr lang="nl-NL" sz="900" dirty="0">
                <a:solidFill>
                  <a:schemeClr val="bg1"/>
                </a:solidFill>
                <a:highlight>
                  <a:srgbClr val="FFFFFF"/>
                </a:highlight>
              </a:rPr>
              <a:t> </a:t>
            </a:r>
            <a:r>
              <a:rPr lang="nl-NL" sz="900" dirty="0" err="1">
                <a:solidFill>
                  <a:schemeClr val="bg1"/>
                </a:solidFill>
                <a:highlight>
                  <a:srgbClr val="FFFFFF"/>
                </a:highlight>
              </a:rPr>
              <a:t>everybody</a:t>
            </a:r>
            <a:r>
              <a:rPr lang="nl-NL" sz="900" dirty="0">
                <a:solidFill>
                  <a:schemeClr val="bg1"/>
                </a:solidFill>
                <a:highlight>
                  <a:srgbClr val="FFFFFF"/>
                </a:highlight>
              </a:rPr>
              <a:t>?</a:t>
            </a:r>
          </a:p>
          <a:p>
            <a:endParaRPr lang="en-US" b="1" dirty="0">
              <a:highlight>
                <a:srgbClr val="FFFFFF"/>
              </a:highlight>
            </a:endParaRPr>
          </a:p>
          <a:p>
            <a:r>
              <a:rPr lang="nl-NL" dirty="0">
                <a:highlight>
                  <a:srgbClr val="FFFFFF"/>
                </a:highlight>
                <a:hlinkClick r:id="rId3"/>
              </a:rPr>
              <a:t>https://www.oreilly.com/library/view/infrastructure-as-code/9781491924334/ch01.html#:~:text=Infrastructure%20as%20code%20is%20an%20approach%20to%20infrastructure%20automation%20based,changing%20systems%20and%20their%20configuration.&amp;text=The%20premise%20is%20that%20modern,it%20were%20software%20and%20data.</a:t>
            </a:r>
            <a:endParaRPr lang="en-US" b="1" dirty="0">
              <a:highlight>
                <a:srgbClr val="FFFFFF"/>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64718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effectLst/>
                <a:latin typeface="Inter"/>
              </a:rPr>
              <a:t>Now we will briefly introduce some Azure Fundamentals</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57510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we can create so-called resources.</a:t>
            </a:r>
          </a:p>
          <a:p>
            <a:endParaRPr lang="en-US" dirty="0"/>
          </a:p>
          <a:p>
            <a:r>
              <a:rPr lang="en-US" dirty="0"/>
              <a:t>A </a:t>
            </a:r>
            <a:r>
              <a:rPr lang="en-US" b="1" dirty="0"/>
              <a:t>resource</a:t>
            </a:r>
            <a:r>
              <a:rPr lang="en-US" dirty="0"/>
              <a:t> can be from one of the following categories: compute, storage, or networking. These three categories are, more or less, the core of Azure.</a:t>
            </a:r>
          </a:p>
          <a:p>
            <a:r>
              <a:rPr lang="en-US" dirty="0"/>
              <a:t>In the compute category, you will find things like Azure Web Apps, Azure Virtual Machines, Azure Kubernetes Services, etc.</a:t>
            </a:r>
          </a:p>
          <a:p>
            <a:r>
              <a:rPr lang="en-US" dirty="0"/>
              <a:t>In the storage category, you will find resources like table, blob, and file storage.</a:t>
            </a:r>
          </a:p>
          <a:p>
            <a:r>
              <a:rPr lang="en-US" dirty="0"/>
              <a:t>In the networking category, you will find resources like network adapters, network security groups, </a:t>
            </a:r>
            <a:r>
              <a:rPr lang="en-US" dirty="0" err="1"/>
              <a:t>Vnets</a:t>
            </a:r>
            <a:r>
              <a:rPr lang="en-US" dirty="0"/>
              <a:t>, Subnets, DNS, and IP Addresses.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26054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group a set of resources that we create together in a resource group. You can compare a resource group to a namespace. It enables us to manage the group of resources as one unit and then, for example, remove them all at once. We often use multiple resource groups to create logical groups of resources we need to compose our solutions in Azure. </a:t>
            </a:r>
          </a:p>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9946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have multiple resource groups, and a resource group is always part of one subscription. </a:t>
            </a:r>
          </a:p>
          <a:p>
            <a:r>
              <a:rPr lang="en-US" dirty="0"/>
              <a:t>A subscription is the container that determines who needs to pay the bill and the maximum capacity of resources we can use.</a:t>
            </a:r>
          </a:p>
          <a:p>
            <a:r>
              <a:rPr lang="en-US" dirty="0"/>
              <a:t>A subscription provides a logical container for which you need to provide information who is going to pay for the resources used and you can transfer a subscription to another owner if you want in the future.</a:t>
            </a:r>
          </a:p>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66773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resource group as well as the subscription provide a security boundary. </a:t>
            </a:r>
          </a:p>
          <a:p>
            <a:endParaRPr lang="en-US" dirty="0"/>
          </a:p>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23034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heard of teams called IaaS, </a:t>
            </a:r>
            <a:r>
              <a:rPr lang="en-US" dirty="0" err="1"/>
              <a:t>PasS</a:t>
            </a:r>
            <a:r>
              <a:rPr lang="en-US" dirty="0"/>
              <a:t>, and SaaS. These are terms used to indicate the level of management you need to do on the resources you provisioned. </a:t>
            </a:r>
          </a:p>
          <a:p>
            <a:r>
              <a:rPr lang="en-US" dirty="0"/>
              <a:t>Where we have IaaS, which is “infrastructure as a service,” we need to manage the resources we created ourselves. That means managing patches on the operating system and OS updates. </a:t>
            </a:r>
          </a:p>
          <a:p>
            <a:r>
              <a:rPr lang="en-US" dirty="0"/>
              <a:t>When we move to a PaaS model, the resources will be managed by Microsoft. That’s why this is called a “platform as a service” — Microsoft manages the full platform for you. </a:t>
            </a:r>
          </a:p>
          <a:p>
            <a:r>
              <a:rPr lang="en-US" dirty="0"/>
              <a:t>With SaaS, this even goes beyond compute resource. Here, a full product is managed for you. Most companies strive for a SaaS over PaaS over IaaS strategy, so we spend the least time on managing compute resources so we can focus on what really provides business value.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51193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 xmlns:a16="http://schemas.microsoft.com/office/drawing/2014/main" id="{F5B5B5AE-3FA2-9E4F-A2B8-042B9D3557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5" t="985"/>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9" r="827"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36" t="279" r="204"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827"/>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 xmlns:a16="http://schemas.microsoft.com/office/drawing/2014/main" id="{3E2F996C-B451-5D43-A1A7-18659348D8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 xmlns:a16="http://schemas.microsoft.com/office/drawing/2014/main" id="{2164D954-D4BE-604E-A1FA-5D4A16CC77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 xmlns:a16="http://schemas.microsoft.com/office/drawing/2014/main" id="{5FC96516-B0E2-964A-9976-F62D8A3CA0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 xmlns:a16="http://schemas.microsoft.com/office/drawing/2014/main" id="{C42970E5-3D59-6D4C-802D-2A054118D5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 xmlns:a16="http://schemas.microsoft.com/office/drawing/2014/main" id="{32F713FA-C34D-0546-BEC6-2429F7B462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F8F9FA"/>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chemeClr val="bg1"/>
                </a:solidFill>
              </a:defRPr>
            </a:lvl1pPr>
          </a:lstStyle>
          <a:p>
            <a:r>
              <a:rPr lang="en-US" dirty="0"/>
              <a:t>Photo layout 1</a:t>
            </a:r>
          </a:p>
        </p:txBody>
      </p:sp>
      <p:sp>
        <p:nvSpPr>
          <p:cNvPr id="5" name="Text Placeholder 4">
            <a:extLst>
              <a:ext uri="{FF2B5EF4-FFF2-40B4-BE49-F238E27FC236}">
                <a16:creationId xmlns=""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chemeClr val="bg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465138" y="2627970"/>
            <a:ext cx="4919661" cy="67544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 xmlns:a16="http://schemas.microsoft.com/office/drawing/2014/main" id="{9FA36614-3522-794F-B70F-0659F06DAB3B}"/>
              </a:ext>
            </a:extLst>
          </p:cNvPr>
          <p:cNvSpPr>
            <a:spLocks noGrp="1"/>
          </p:cNvSpPr>
          <p:nvPr>
            <p:ph type="body" sz="quarter" idx="44" hasCustomPrompt="1"/>
          </p:nvPr>
        </p:nvSpPr>
        <p:spPr>
          <a:xfrm>
            <a:off x="465137" y="3711916"/>
            <a:ext cx="4919661" cy="67544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3345340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8032" t="1399" r="-1" b="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642" r="3423"/>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15330" t="28478" r="5415" b="33758"/>
          <a:stretch/>
        </p:blipFill>
        <p:spPr>
          <a:xfrm>
            <a:off x="4381499" y="2195637"/>
            <a:ext cx="3695702" cy="2641475"/>
          </a:xfrm>
          <a:prstGeom prst="rect">
            <a:avLst/>
          </a:prstGeom>
        </p:spPr>
      </p:pic>
      <p:sp>
        <p:nvSpPr>
          <p:cNvPr id="4" name="Picture Placeholder 3">
            <a:extLst>
              <a:ext uri="{FF2B5EF4-FFF2-40B4-BE49-F238E27FC236}">
                <a16:creationId xmlns=""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Text Box 3">
            <a:extLst>
              <a:ext uri="{FF2B5EF4-FFF2-40B4-BE49-F238E27FC236}">
                <a16:creationId xmlns=""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6" name="Picture 5">
            <a:extLst>
              <a:ext uri="{FF2B5EF4-FFF2-40B4-BE49-F238E27FC236}">
                <a16:creationId xmlns="" xmlns:a16="http://schemas.microsoft.com/office/drawing/2014/main" id="{557643FE-E05A-B143-BC4C-E98513DB5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6" name="Text Box 3">
            <a:extLst>
              <a:ext uri="{FF2B5EF4-FFF2-40B4-BE49-F238E27FC236}">
                <a16:creationId xmlns=""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8" name="Picture 7">
            <a:extLst>
              <a:ext uri="{FF2B5EF4-FFF2-40B4-BE49-F238E27FC236}">
                <a16:creationId xmlns="" xmlns:a16="http://schemas.microsoft.com/office/drawing/2014/main" id="{DD58D804-6482-2A49-8411-A4FAA17BE3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rgbClr val="F8F9FA"/>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F83EBA8-9428-5042-A6AB-BA1563CB9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2.xml"/><Relationship Id="rId3" Type="http://schemas.openxmlformats.org/officeDocument/2006/relationships/image" Target="NUL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9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611" r:id="rId25"/>
    <p:sldLayoutId id="2147484567" r:id="rId26"/>
    <p:sldLayoutId id="2147484568" r:id="rId27"/>
    <p:sldLayoutId id="2147484577" r:id="rId28"/>
    <p:sldLayoutId id="2147484570" r:id="rId29"/>
    <p:sldLayoutId id="2147484571" r:id="rId30"/>
    <p:sldLayoutId id="2147484572" r:id="rId31"/>
    <p:sldLayoutId id="2147484576" r:id="rId32"/>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9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png"/><Relationship Id="rId5" Type="http://schemas.openxmlformats.org/officeDocument/2006/relationships/image" Target="../media/image20.svg"/><Relationship Id="rId6" Type="http://schemas.openxmlformats.org/officeDocument/2006/relationships/image" Target="../media/image19.png"/><Relationship Id="rId7" Type="http://schemas.openxmlformats.org/officeDocument/2006/relationships/image" Target="../media/image22.svg"/><Relationship Id="rId8" Type="http://schemas.openxmlformats.org/officeDocument/2006/relationships/image" Target="../media/image20.png"/><Relationship Id="rId9" Type="http://schemas.openxmlformats.org/officeDocument/2006/relationships/image" Target="../media/image24.sv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sv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svg"/><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 xmlns:a16="http://schemas.microsoft.com/office/drawing/2014/main" id="{C928E299-0EF9-FE4C-958C-2F04B40D54CE}"/>
              </a:ext>
            </a:extLst>
          </p:cNvPr>
          <p:cNvSpPr>
            <a:spLocks noGrp="1"/>
          </p:cNvSpPr>
          <p:nvPr>
            <p:ph type="title"/>
          </p:nvPr>
        </p:nvSpPr>
        <p:spPr>
          <a:xfrm>
            <a:off x="437277" y="2898055"/>
            <a:ext cx="9823498" cy="1092530"/>
          </a:xfrm>
        </p:spPr>
        <p:txBody>
          <a:bodyPr/>
          <a:lstStyle/>
          <a:p>
            <a:r>
              <a:rPr lang="en-US" dirty="0"/>
              <a:t>Moving to the Cloud</a:t>
            </a:r>
          </a:p>
        </p:txBody>
      </p:sp>
      <p:pic>
        <p:nvPicPr>
          <p:cNvPr id="6" name="Picture 5">
            <a:extLst>
              <a:ext uri="{FF2B5EF4-FFF2-40B4-BE49-F238E27FC236}">
                <a16:creationId xmlns="" xmlns:a16="http://schemas.microsoft.com/office/drawing/2014/main" id="{B4DCDC88-A6DF-2846-A1C8-C1B312F99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108" y="327991"/>
            <a:ext cx="5522090" cy="6338542"/>
          </a:xfrm>
          <a:prstGeom prst="rect">
            <a:avLst/>
          </a:prstGeom>
        </p:spPr>
      </p:pic>
    </p:spTree>
    <p:extLst>
      <p:ext uri="{BB962C8B-B14F-4D97-AF65-F5344CB8AC3E}">
        <p14:creationId xmlns:p14="http://schemas.microsoft.com/office/powerpoint/2010/main" val="9698208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 xmlns:a16="http://schemas.microsoft.com/office/drawing/2014/main" id="{9FD195F2-CB65-8549-848A-9D7786E52011}"/>
              </a:ext>
            </a:extLst>
          </p:cNvPr>
          <p:cNvPicPr>
            <a:picLocks noChangeAspect="1" noChangeArrowheads="1"/>
          </p:cNvPicPr>
          <p:nvPr/>
        </p:nvPicPr>
        <p:blipFill>
          <a:blip r:embed="rId3">
            <a:alphaModFix amt="65000"/>
            <a:extLst>
              <a:ext uri="{28A0092B-C50C-407E-A947-70E740481C1C}">
                <a14:useLocalDpi xmlns:a14="http://schemas.microsoft.com/office/drawing/2010/main" val="0"/>
              </a:ext>
            </a:extLst>
          </a:blip>
          <a:srcRect/>
          <a:stretch>
            <a:fillRect/>
          </a:stretch>
        </p:blipFill>
        <p:spPr bwMode="auto">
          <a:xfrm>
            <a:off x="-1" y="3175"/>
            <a:ext cx="12436475" cy="69913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 xmlns:a16="http://schemas.microsoft.com/office/drawing/2014/main" id="{FF9C8D1B-F262-104C-8A7C-A1BD8C0ED30B}"/>
              </a:ext>
            </a:extLst>
          </p:cNvPr>
          <p:cNvSpPr>
            <a:spLocks noGrp="1"/>
          </p:cNvSpPr>
          <p:nvPr>
            <p:ph type="title"/>
          </p:nvPr>
        </p:nvSpPr>
        <p:spPr>
          <a:xfrm>
            <a:off x="465138" y="3152419"/>
            <a:ext cx="7604124" cy="689686"/>
          </a:xfrm>
        </p:spPr>
        <p:txBody>
          <a:bodyPr/>
          <a:lstStyle/>
          <a:p>
            <a:r>
              <a:rPr lang="en-US" dirty="0">
                <a:solidFill>
                  <a:srgbClr val="FFFFFF"/>
                </a:solidFill>
              </a:rPr>
              <a:t>Azure Web Apps</a:t>
            </a:r>
            <a:endParaRPr lang="en-US" dirty="0"/>
          </a:p>
        </p:txBody>
      </p:sp>
    </p:spTree>
    <p:extLst>
      <p:ext uri="{BB962C8B-B14F-4D97-AF65-F5344CB8AC3E}">
        <p14:creationId xmlns:p14="http://schemas.microsoft.com/office/powerpoint/2010/main" val="31645738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8CA9F69-6D9E-434E-9ADF-15B79C491FAC}"/>
              </a:ext>
            </a:extLst>
          </p:cNvPr>
          <p:cNvPicPr>
            <a:picLocks noChangeAspect="1"/>
          </p:cNvPicPr>
          <p:nvPr/>
        </p:nvPicPr>
        <p:blipFill>
          <a:blip r:embed="rId3"/>
          <a:stretch>
            <a:fillRect/>
          </a:stretch>
        </p:blipFill>
        <p:spPr>
          <a:xfrm>
            <a:off x="5718175" y="230724"/>
            <a:ext cx="6562724" cy="6562724"/>
          </a:xfrm>
          <a:prstGeom prst="rect">
            <a:avLst/>
          </a:prstGeom>
        </p:spPr>
      </p:pic>
      <p:sp>
        <p:nvSpPr>
          <p:cNvPr id="9" name="Title 8">
            <a:extLst>
              <a:ext uri="{FF2B5EF4-FFF2-40B4-BE49-F238E27FC236}">
                <a16:creationId xmlns="" xmlns:a16="http://schemas.microsoft.com/office/drawing/2014/main" id="{69D6E71D-2C26-D84A-A0A7-AB4BD656B3E0}"/>
              </a:ext>
            </a:extLst>
          </p:cNvPr>
          <p:cNvSpPr>
            <a:spLocks noGrp="1"/>
          </p:cNvSpPr>
          <p:nvPr>
            <p:ph type="title"/>
          </p:nvPr>
        </p:nvSpPr>
        <p:spPr>
          <a:xfrm>
            <a:off x="465138" y="1058158"/>
            <a:ext cx="5653087" cy="411162"/>
          </a:xfrm>
        </p:spPr>
        <p:txBody>
          <a:bodyPr/>
          <a:lstStyle/>
          <a:p>
            <a:r>
              <a:rPr lang="en-US" dirty="0">
                <a:cs typeface="Segoe UI"/>
              </a:rPr>
              <a:t>What are Azure Web Apps?</a:t>
            </a:r>
            <a:endParaRPr lang="en-US" dirty="0"/>
          </a:p>
        </p:txBody>
      </p:sp>
      <p:sp>
        <p:nvSpPr>
          <p:cNvPr id="10" name="Text Placeholder 9">
            <a:extLst>
              <a:ext uri="{FF2B5EF4-FFF2-40B4-BE49-F238E27FC236}">
                <a16:creationId xmlns=""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Azure Web Apps</a:t>
            </a:r>
          </a:p>
        </p:txBody>
      </p:sp>
      <p:sp>
        <p:nvSpPr>
          <p:cNvPr id="11" name="Text Placeholder 10">
            <a:extLst>
              <a:ext uri="{FF2B5EF4-FFF2-40B4-BE49-F238E27FC236}">
                <a16:creationId xmlns="" xmlns:a16="http://schemas.microsoft.com/office/drawing/2014/main" id="{DE85971F-36E1-8044-9F39-7D9B9492F2D4}"/>
              </a:ext>
            </a:extLst>
          </p:cNvPr>
          <p:cNvSpPr>
            <a:spLocks noGrp="1"/>
          </p:cNvSpPr>
          <p:nvPr>
            <p:ph type="body" sz="quarter" idx="14"/>
          </p:nvPr>
        </p:nvSpPr>
        <p:spPr>
          <a:xfrm>
            <a:off x="465138" y="2386239"/>
            <a:ext cx="4919661" cy="2154436"/>
          </a:xfrm>
        </p:spPr>
        <p:txBody>
          <a:bodyPr/>
          <a:lstStyle/>
          <a:p>
            <a:pPr marL="342900" indent="-342900">
              <a:lnSpc>
                <a:spcPct val="100000"/>
              </a:lnSpc>
              <a:buClr>
                <a:schemeClr val="accent5"/>
              </a:buClr>
              <a:buFont typeface="Arial" panose="020B0604020202020204" pitchFamily="34" charset="0"/>
              <a:buChar char="•"/>
            </a:pPr>
            <a:r>
              <a:rPr lang="nl-NL" dirty="0">
                <a:latin typeface="+mj-lt"/>
              </a:rPr>
              <a:t>Part of </a:t>
            </a:r>
            <a:r>
              <a:rPr lang="nl-NL" dirty="0" err="1">
                <a:latin typeface="+mj-lt"/>
              </a:rPr>
              <a:t>Azure</a:t>
            </a:r>
            <a:r>
              <a:rPr lang="nl-NL" dirty="0">
                <a:latin typeface="+mj-lt"/>
              </a:rPr>
              <a:t> App Services</a:t>
            </a:r>
          </a:p>
          <a:p>
            <a:pPr marL="342900" indent="-342900">
              <a:lnSpc>
                <a:spcPct val="100000"/>
              </a:lnSpc>
              <a:buClr>
                <a:schemeClr val="accent5"/>
              </a:buClr>
              <a:buFont typeface="Arial" panose="020B0604020202020204" pitchFamily="34" charset="0"/>
              <a:buChar char="•"/>
            </a:pPr>
            <a:r>
              <a:rPr lang="nl-NL" dirty="0">
                <a:latin typeface="+mj-lt"/>
              </a:rPr>
              <a:t>Platform as a service</a:t>
            </a:r>
          </a:p>
          <a:p>
            <a:pPr marL="342900" indent="-342900">
              <a:lnSpc>
                <a:spcPct val="100000"/>
              </a:lnSpc>
              <a:buClr>
                <a:schemeClr val="accent5"/>
              </a:buClr>
              <a:buFont typeface="Arial" panose="020B0604020202020204" pitchFamily="34" charset="0"/>
              <a:buChar char="•"/>
            </a:pPr>
            <a:r>
              <a:rPr lang="nl-NL" dirty="0">
                <a:latin typeface="+mj-lt"/>
              </a:rPr>
              <a:t>Multi-</a:t>
            </a:r>
            <a:r>
              <a:rPr lang="nl-NL" dirty="0" err="1">
                <a:latin typeface="+mj-lt"/>
              </a:rPr>
              <a:t>language</a:t>
            </a:r>
            <a:endParaRPr lang="nl-NL" dirty="0">
              <a:latin typeface="+mj-lt"/>
            </a:endParaRPr>
          </a:p>
          <a:p>
            <a:pPr marL="342900" indent="-342900">
              <a:lnSpc>
                <a:spcPct val="100000"/>
              </a:lnSpc>
              <a:buClr>
                <a:schemeClr val="accent5"/>
              </a:buClr>
              <a:buFont typeface="Arial" panose="020B0604020202020204" pitchFamily="34" charset="0"/>
              <a:buChar char="•"/>
            </a:pPr>
            <a:r>
              <a:rPr lang="nl-NL" dirty="0">
                <a:latin typeface="+mj-lt"/>
              </a:rPr>
              <a:t>Container support</a:t>
            </a:r>
          </a:p>
          <a:p>
            <a:pPr marL="342900" indent="-342900">
              <a:lnSpc>
                <a:spcPct val="100000"/>
              </a:lnSpc>
              <a:buClr>
                <a:schemeClr val="accent5"/>
              </a:buClr>
              <a:buFont typeface="Arial" panose="020B0604020202020204" pitchFamily="34" charset="0"/>
              <a:buChar char="•"/>
            </a:pPr>
            <a:r>
              <a:rPr lang="nl-NL" dirty="0">
                <a:latin typeface="+mj-lt"/>
              </a:rPr>
              <a:t>App Service Plan </a:t>
            </a:r>
            <a:r>
              <a:rPr lang="nl-NL" dirty="0" err="1">
                <a:latin typeface="+mj-lt"/>
              </a:rPr>
              <a:t>for</a:t>
            </a:r>
            <a:r>
              <a:rPr lang="nl-NL" dirty="0">
                <a:latin typeface="+mj-lt"/>
              </a:rPr>
              <a:t> pricing</a:t>
            </a:r>
          </a:p>
          <a:p>
            <a:pPr marL="342900" indent="-342900">
              <a:lnSpc>
                <a:spcPct val="100000"/>
              </a:lnSpc>
              <a:buClr>
                <a:schemeClr val="accent5"/>
              </a:buClr>
              <a:buFont typeface="Arial" panose="020B0604020202020204" pitchFamily="34" charset="0"/>
              <a:buChar char="•"/>
            </a:pPr>
            <a:r>
              <a:rPr lang="nl-NL" dirty="0">
                <a:latin typeface="+mj-lt"/>
              </a:rPr>
              <a:t>Developer tool </a:t>
            </a:r>
            <a:r>
              <a:rPr lang="nl-NL" dirty="0" err="1">
                <a:latin typeface="+mj-lt"/>
              </a:rPr>
              <a:t>integration</a:t>
            </a:r>
            <a:endParaRPr lang="nl-NL" dirty="0">
              <a:latin typeface="+mj-lt"/>
            </a:endParaRPr>
          </a:p>
          <a:p>
            <a:pPr marL="342900" indent="-342900">
              <a:lnSpc>
                <a:spcPct val="100000"/>
              </a:lnSpc>
              <a:buClr>
                <a:schemeClr val="accent5"/>
              </a:buClr>
              <a:buFont typeface="Arial" panose="020B0604020202020204" pitchFamily="34" charset="0"/>
              <a:buChar char="•"/>
            </a:pPr>
            <a:endParaRPr lang="nl-NL" dirty="0" err="1">
              <a:latin typeface="+mj-lt"/>
            </a:endParaRPr>
          </a:p>
        </p:txBody>
      </p:sp>
      <p:pic>
        <p:nvPicPr>
          <p:cNvPr id="13" name="Picture 12" descr="A screen shot of a computer&#10;&#10;Description automatically generated">
            <a:extLst>
              <a:ext uri="{FF2B5EF4-FFF2-40B4-BE49-F238E27FC236}">
                <a16:creationId xmlns="" xmlns:a16="http://schemas.microsoft.com/office/drawing/2014/main" id="{D6823F9F-4418-D246-A634-9796A6DA88E6}"/>
              </a:ext>
            </a:extLst>
          </p:cNvPr>
          <p:cNvPicPr>
            <a:picLocks noChangeAspect="1"/>
          </p:cNvPicPr>
          <p:nvPr/>
        </p:nvPicPr>
        <p:blipFill rotWithShape="1">
          <a:blip r:embed="rId4"/>
          <a:srcRect l="15756" t="-5841" r="24911" b="-5841"/>
          <a:stretch/>
        </p:blipFill>
        <p:spPr>
          <a:xfrm>
            <a:off x="5830494" y="0"/>
            <a:ext cx="6605982" cy="6994525"/>
          </a:xfrm>
          <a:prstGeom prst="rect">
            <a:avLst/>
          </a:prstGeom>
        </p:spPr>
      </p:pic>
      <p:pic>
        <p:nvPicPr>
          <p:cNvPr id="2" name="Picture 2">
            <a:extLst>
              <a:ext uri="{FF2B5EF4-FFF2-40B4-BE49-F238E27FC236}">
                <a16:creationId xmlns="" xmlns:a16="http://schemas.microsoft.com/office/drawing/2014/main" id="{D4C5FCDE-2B89-994C-A9F5-8283925187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10" t="5117" r="24039" b="5854"/>
          <a:stretch/>
        </p:blipFill>
        <p:spPr bwMode="auto">
          <a:xfrm>
            <a:off x="6340653" y="1368891"/>
            <a:ext cx="6095822" cy="437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5035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 xmlns:a16="http://schemas.microsoft.com/office/drawing/2014/main" id="{FC4CBE41-FA68-DF4E-A72E-B2399C34A378}"/>
              </a:ext>
            </a:extLst>
          </p:cNvPr>
          <p:cNvSpPr/>
          <p:nvPr/>
        </p:nvSpPr>
        <p:spPr bwMode="auto">
          <a:xfrm>
            <a:off x="6118225" y="0"/>
            <a:ext cx="6318248" cy="6994525"/>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itle 8">
            <a:extLst>
              <a:ext uri="{FF2B5EF4-FFF2-40B4-BE49-F238E27FC236}">
                <a16:creationId xmlns="" xmlns:a16="http://schemas.microsoft.com/office/drawing/2014/main" id="{69D6E71D-2C26-D84A-A0A7-AB4BD656B3E0}"/>
              </a:ext>
            </a:extLst>
          </p:cNvPr>
          <p:cNvSpPr>
            <a:spLocks noGrp="1"/>
          </p:cNvSpPr>
          <p:nvPr/>
        </p:nvSpPr>
        <p:spPr>
          <a:xfrm>
            <a:off x="465138" y="1049673"/>
            <a:ext cx="56530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r>
              <a:rPr lang="en-US" dirty="0">
                <a:cs typeface="Segoe UI"/>
              </a:rPr>
              <a:t>Summary</a:t>
            </a:r>
            <a:endParaRPr lang="en-US" dirty="0"/>
          </a:p>
        </p:txBody>
      </p:sp>
      <p:sp>
        <p:nvSpPr>
          <p:cNvPr id="24" name="Text Placeholder 9">
            <a:extLst>
              <a:ext uri="{FF2B5EF4-FFF2-40B4-BE49-F238E27FC236}">
                <a16:creationId xmlns="" xmlns:a16="http://schemas.microsoft.com/office/drawing/2014/main" id="{EE94FDCB-8462-EB4C-8F5C-D465F05DA9E2}"/>
              </a:ext>
            </a:extLst>
          </p:cNvPr>
          <p:cNvSpPr>
            <a:spLocks noGrp="1"/>
          </p:cNvSpPr>
          <p:nvPr/>
        </p:nvSpPr>
        <p:spPr>
          <a:xfrm>
            <a:off x="465138" y="628087"/>
            <a:ext cx="4919662"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8D4"/>
                </a:solidFill>
                <a:cs typeface="Segoe UI Semilight"/>
              </a:rPr>
              <a:t>Moving to the Cloud</a:t>
            </a:r>
          </a:p>
        </p:txBody>
      </p:sp>
      <p:pic>
        <p:nvPicPr>
          <p:cNvPr id="71" name="Picture 70">
            <a:extLst>
              <a:ext uri="{FF2B5EF4-FFF2-40B4-BE49-F238E27FC236}">
                <a16:creationId xmlns="" xmlns:a16="http://schemas.microsoft.com/office/drawing/2014/main" id="{714BFF5D-AC86-4C4B-AF68-92FE43B76FAB}"/>
              </a:ext>
            </a:extLst>
          </p:cNvPr>
          <p:cNvPicPr>
            <a:picLocks noChangeAspect="1"/>
          </p:cNvPicPr>
          <p:nvPr/>
        </p:nvPicPr>
        <p:blipFill rotWithShape="1">
          <a:blip r:embed="rId3">
            <a:alphaModFix amt="25000"/>
          </a:blip>
          <a:srcRect r="8079"/>
          <a:stretch/>
        </p:blipFill>
        <p:spPr>
          <a:xfrm>
            <a:off x="6297610" y="316090"/>
            <a:ext cx="6138863" cy="6678435"/>
          </a:xfrm>
          <a:prstGeom prst="rect">
            <a:avLst/>
          </a:prstGeom>
        </p:spPr>
      </p:pic>
      <p:grpSp>
        <p:nvGrpSpPr>
          <p:cNvPr id="72" name="Group 71">
            <a:extLst>
              <a:ext uri="{FF2B5EF4-FFF2-40B4-BE49-F238E27FC236}">
                <a16:creationId xmlns="" xmlns:a16="http://schemas.microsoft.com/office/drawing/2014/main" id="{9E291B9C-77AD-1E41-A4A1-0CEC010D03E5}"/>
              </a:ext>
            </a:extLst>
          </p:cNvPr>
          <p:cNvGrpSpPr/>
          <p:nvPr/>
        </p:nvGrpSpPr>
        <p:grpSpPr>
          <a:xfrm>
            <a:off x="3945823" y="1659778"/>
            <a:ext cx="4344803" cy="3674967"/>
            <a:chOff x="3945823" y="1659778"/>
            <a:chExt cx="4344803" cy="3674967"/>
          </a:xfrm>
        </p:grpSpPr>
        <p:sp>
          <p:nvSpPr>
            <p:cNvPr id="22" name="Rounded Rectangle 21">
              <a:extLst>
                <a:ext uri="{FF2B5EF4-FFF2-40B4-BE49-F238E27FC236}">
                  <a16:creationId xmlns="" xmlns:a16="http://schemas.microsoft.com/office/drawing/2014/main" id="{AAD4DAE8-9877-F24E-89B6-9CE6A9A0AB50}"/>
                </a:ext>
              </a:extLst>
            </p:cNvPr>
            <p:cNvSpPr/>
            <p:nvPr/>
          </p:nvSpPr>
          <p:spPr bwMode="auto">
            <a:xfrm>
              <a:off x="3945825" y="1659778"/>
              <a:ext cx="4344801"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Infrastructure as Code</a:t>
              </a:r>
            </a:p>
          </p:txBody>
        </p:sp>
        <p:sp>
          <p:nvSpPr>
            <p:cNvPr id="36" name="Rounded Rectangle 35">
              <a:extLst>
                <a:ext uri="{FF2B5EF4-FFF2-40B4-BE49-F238E27FC236}">
                  <a16:creationId xmlns="" xmlns:a16="http://schemas.microsoft.com/office/drawing/2014/main" id="{7405C538-791D-8240-99AE-5975135B4792}"/>
                </a:ext>
              </a:extLst>
            </p:cNvPr>
            <p:cNvSpPr/>
            <p:nvPr/>
          </p:nvSpPr>
          <p:spPr bwMode="auto">
            <a:xfrm>
              <a:off x="3945826" y="3012794"/>
              <a:ext cx="4344782"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Azure Fundamentals</a:t>
              </a:r>
            </a:p>
          </p:txBody>
        </p:sp>
        <p:sp>
          <p:nvSpPr>
            <p:cNvPr id="39" name="Rounded Rectangle 38">
              <a:extLst>
                <a:ext uri="{FF2B5EF4-FFF2-40B4-BE49-F238E27FC236}">
                  <a16:creationId xmlns="" xmlns:a16="http://schemas.microsoft.com/office/drawing/2014/main" id="{C450489E-D2CB-4E4B-AA81-1686102ED024}"/>
                </a:ext>
              </a:extLst>
            </p:cNvPr>
            <p:cNvSpPr/>
            <p:nvPr/>
          </p:nvSpPr>
          <p:spPr bwMode="auto">
            <a:xfrm>
              <a:off x="3945825" y="4362472"/>
              <a:ext cx="4344778"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Azure Web Apps</a:t>
              </a:r>
            </a:p>
          </p:txBody>
        </p:sp>
        <p:cxnSp>
          <p:nvCxnSpPr>
            <p:cNvPr id="31" name="Elbow Connector 30">
              <a:extLst>
                <a:ext uri="{FF2B5EF4-FFF2-40B4-BE49-F238E27FC236}">
                  <a16:creationId xmlns="" xmlns:a16="http://schemas.microsoft.com/office/drawing/2014/main" id="{CC00313C-9196-6D4B-B7E3-B21BB16A87A5}"/>
                </a:ext>
              </a:extLst>
            </p:cNvPr>
            <p:cNvCxnSpPr>
              <a:cxnSpLocks/>
              <a:stCxn id="22" idx="1"/>
              <a:endCxn id="36" idx="1"/>
            </p:cNvCxnSpPr>
            <p:nvPr/>
          </p:nvCxnSpPr>
          <p:spPr>
            <a:xfrm rot="10800000" flipH="1" flipV="1">
              <a:off x="3945824" y="2145915"/>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 xmlns:a16="http://schemas.microsoft.com/office/drawing/2014/main" id="{00E1D966-F8ED-884A-A1C4-B28084C60A36}"/>
                </a:ext>
              </a:extLst>
            </p:cNvPr>
            <p:cNvCxnSpPr>
              <a:cxnSpLocks/>
            </p:cNvCxnSpPr>
            <p:nvPr/>
          </p:nvCxnSpPr>
          <p:spPr>
            <a:xfrm rot="10800000" flipH="1" flipV="1">
              <a:off x="3945823" y="3506649"/>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7" name="Rectangle 66" descr="Cloud">
              <a:extLst>
                <a:ext uri="{FF2B5EF4-FFF2-40B4-BE49-F238E27FC236}">
                  <a16:creationId xmlns="" xmlns:a16="http://schemas.microsoft.com/office/drawing/2014/main" id="{5F626B38-2115-8343-BDD8-E9579E0CB305}"/>
                </a:ext>
              </a:extLst>
            </p:cNvPr>
            <p:cNvSpPr/>
            <p:nvPr/>
          </p:nvSpPr>
          <p:spPr>
            <a:xfrm>
              <a:off x="4194779" y="3169208"/>
              <a:ext cx="652765" cy="652765"/>
            </a:xfrm>
            <a:prstGeom prst="rect">
              <a:avLst/>
            </a:prstGeom>
            <a: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68" name="Rectangle 67" descr="Checkmark">
              <a:extLst>
                <a:ext uri="{FF2B5EF4-FFF2-40B4-BE49-F238E27FC236}">
                  <a16:creationId xmlns="" xmlns:a16="http://schemas.microsoft.com/office/drawing/2014/main" id="{0F9DEE0A-9C78-9146-8236-E94875842B7A}"/>
                </a:ext>
              </a:extLst>
            </p:cNvPr>
            <p:cNvSpPr/>
            <p:nvPr/>
          </p:nvSpPr>
          <p:spPr>
            <a:xfrm>
              <a:off x="4194778" y="1819531"/>
              <a:ext cx="652765" cy="652765"/>
            </a:xfrm>
            <a:prstGeom prst="rect">
              <a:avLst/>
            </a:prstGeom>
            <a:blipFill rotWithShape="1">
              <a:blip r:embed="rId6">
                <a:extLst>
                  <a:ext uri="{96DAC541-7B7A-43D3-8B79-37D633B846F1}">
                    <asvg:svgBlip xmlns=""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9" name="Rectangle 68" descr="World">
              <a:extLst>
                <a:ext uri="{FF2B5EF4-FFF2-40B4-BE49-F238E27FC236}">
                  <a16:creationId xmlns="" xmlns:a16="http://schemas.microsoft.com/office/drawing/2014/main" id="{72963F9C-15B6-0142-A63D-663F767B3231}"/>
                </a:ext>
              </a:extLst>
            </p:cNvPr>
            <p:cNvSpPr/>
            <p:nvPr/>
          </p:nvSpPr>
          <p:spPr>
            <a:xfrm>
              <a:off x="4194777" y="4533282"/>
              <a:ext cx="652765" cy="652765"/>
            </a:xfrm>
            <a:prstGeom prst="rect">
              <a:avLst/>
            </a:prstGeom>
            <a: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a:blipFill>
          </p:spPr>
          <p:style>
            <a:lnRef idx="2">
              <a:schemeClr val="lt1">
                <a:alpha val="0"/>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grpSp>
      <p:cxnSp>
        <p:nvCxnSpPr>
          <p:cNvPr id="80" name="Straight Connector 79">
            <a:extLst>
              <a:ext uri="{FF2B5EF4-FFF2-40B4-BE49-F238E27FC236}">
                <a16:creationId xmlns="" xmlns:a16="http://schemas.microsoft.com/office/drawing/2014/main" id="{209ADD1E-C061-1648-AD2E-492F5282DEA9}"/>
              </a:ext>
            </a:extLst>
          </p:cNvPr>
          <p:cNvCxnSpPr>
            <a:cxnSpLocks/>
          </p:cNvCxnSpPr>
          <p:nvPr/>
        </p:nvCxnSpPr>
        <p:spPr>
          <a:xfrm flipV="1">
            <a:off x="3719553" y="-56992"/>
            <a:ext cx="1" cy="7177882"/>
          </a:xfrm>
          <a:prstGeom prst="line">
            <a:avLst/>
          </a:prstGeom>
          <a:ln w="25400">
            <a:solidFill>
              <a:srgbClr val="EBEBEB"/>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9292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5AD5E1-A6F1-47DC-90FE-80EB7ABB4789}"/>
              </a:ext>
            </a:extLst>
          </p:cNvPr>
          <p:cNvSpPr>
            <a:spLocks noGrp="1"/>
          </p:cNvSpPr>
          <p:nvPr>
            <p:ph type="title"/>
          </p:nvPr>
        </p:nvSpPr>
        <p:spPr>
          <a:xfrm>
            <a:off x="465138" y="1882011"/>
            <a:ext cx="7604125" cy="477367"/>
          </a:xfrm>
        </p:spPr>
        <p:txBody>
          <a:bodyPr/>
          <a:lstStyle/>
          <a:p>
            <a:r>
              <a:rPr lang="en-US" dirty="0"/>
              <a:t>Thank you.</a:t>
            </a:r>
          </a:p>
        </p:txBody>
      </p:sp>
    </p:spTree>
    <p:extLst>
      <p:ext uri="{BB962C8B-B14F-4D97-AF65-F5344CB8AC3E}">
        <p14:creationId xmlns:p14="http://schemas.microsoft.com/office/powerpoint/2010/main" val="70128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F333AE9-6F1F-7D4D-B60C-C170F1A5E6A7}"/>
              </a:ext>
            </a:extLst>
          </p:cNvPr>
          <p:cNvPicPr>
            <a:picLocks noChangeAspect="1"/>
          </p:cNvPicPr>
          <p:nvPr/>
        </p:nvPicPr>
        <p:blipFill>
          <a:blip r:embed="rId3"/>
          <a:stretch>
            <a:fillRect/>
          </a:stretch>
        </p:blipFill>
        <p:spPr>
          <a:xfrm>
            <a:off x="5359574" y="336409"/>
            <a:ext cx="6317630" cy="6317630"/>
          </a:xfrm>
          <a:prstGeom prst="rect">
            <a:avLst/>
          </a:prstGeom>
        </p:spPr>
      </p:pic>
      <p:sp>
        <p:nvSpPr>
          <p:cNvPr id="2" name="Title 1">
            <a:extLst>
              <a:ext uri="{FF2B5EF4-FFF2-40B4-BE49-F238E27FC236}">
                <a16:creationId xmlns="" xmlns:a16="http://schemas.microsoft.com/office/drawing/2014/main" id="{97D160DC-264C-3548-9950-504558EE0B70}"/>
              </a:ext>
            </a:extLst>
          </p:cNvPr>
          <p:cNvSpPr>
            <a:spLocks noGrp="1"/>
          </p:cNvSpPr>
          <p:nvPr>
            <p:ph type="title"/>
          </p:nvPr>
        </p:nvSpPr>
        <p:spPr/>
        <p:txBody>
          <a:bodyPr/>
          <a:lstStyle/>
          <a:p>
            <a:r>
              <a:rPr lang="nl-NL" dirty="0" err="1">
                <a:solidFill>
                  <a:schemeClr val="bg1"/>
                </a:solidFill>
              </a:rPr>
              <a:t>Infrastructure</a:t>
            </a:r>
            <a:r>
              <a:rPr lang="nl-NL" dirty="0">
                <a:solidFill>
                  <a:schemeClr val="bg1"/>
                </a:solidFill>
              </a:rPr>
              <a:t> as Code</a:t>
            </a:r>
            <a:endParaRPr lang="en-US" dirty="0">
              <a:solidFill>
                <a:schemeClr val="bg1"/>
              </a:solidFill>
            </a:endParaRPr>
          </a:p>
        </p:txBody>
      </p:sp>
      <p:sp>
        <p:nvSpPr>
          <p:cNvPr id="7" name="Rounded Rectangle 6">
            <a:extLst>
              <a:ext uri="{FF2B5EF4-FFF2-40B4-BE49-F238E27FC236}">
                <a16:creationId xmlns="" xmlns:a16="http://schemas.microsoft.com/office/drawing/2014/main" id="{5905ECDD-D75A-8D48-9CB4-F6E2A53684F6}"/>
              </a:ext>
            </a:extLst>
          </p:cNvPr>
          <p:cNvSpPr/>
          <p:nvPr/>
        </p:nvSpPr>
        <p:spPr bwMode="auto">
          <a:xfrm>
            <a:off x="465139" y="1991856"/>
            <a:ext cx="4362180" cy="3010812"/>
          </a:xfrm>
          <a:prstGeom prst="roundRect">
            <a:avLst>
              <a:gd name="adj" fmla="val 1806"/>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rPr>
              <a:t>“The process of </a:t>
            </a:r>
            <a:r>
              <a:rPr lang="en-US" sz="1400" b="1" dirty="0">
                <a:solidFill>
                  <a:schemeClr val="accent5"/>
                </a:solidFill>
                <a:latin typeface="+mj-lt"/>
              </a:rPr>
              <a:t>managing and provisioning computing infrastructure</a:t>
            </a:r>
            <a:r>
              <a:rPr lang="en-US" sz="1400" dirty="0">
                <a:solidFill>
                  <a:schemeClr val="accent5"/>
                </a:solidFill>
              </a:rPr>
              <a:t> </a:t>
            </a:r>
            <a:r>
              <a:rPr lang="en-US" sz="1400" dirty="0">
                <a:solidFill>
                  <a:schemeClr val="bg1"/>
                </a:solidFill>
              </a:rPr>
              <a:t>and their </a:t>
            </a:r>
            <a:r>
              <a:rPr lang="en-US" sz="1400" dirty="0">
                <a:solidFill>
                  <a:schemeClr val="accent5"/>
                </a:solidFill>
                <a:latin typeface="+mj-lt"/>
              </a:rPr>
              <a:t>configuration</a:t>
            </a:r>
            <a:r>
              <a:rPr lang="en-US" sz="1400" dirty="0">
                <a:solidFill>
                  <a:schemeClr val="bg1"/>
                </a:solidFill>
              </a:rPr>
              <a:t> through </a:t>
            </a:r>
            <a:r>
              <a:rPr lang="en-US" sz="1400" dirty="0">
                <a:solidFill>
                  <a:schemeClr val="accent5"/>
                </a:solidFill>
                <a:latin typeface="+mj-lt"/>
              </a:rPr>
              <a:t>machine-processable</a:t>
            </a:r>
            <a:r>
              <a:rPr lang="en-US" sz="1400" dirty="0">
                <a:solidFill>
                  <a:schemeClr val="bg1"/>
                </a:solidFill>
              </a:rPr>
              <a:t> definition files. It treats the infrastructure as a </a:t>
            </a:r>
            <a:r>
              <a:rPr lang="en-US" sz="1400" dirty="0">
                <a:solidFill>
                  <a:schemeClr val="accent5"/>
                </a:solidFill>
                <a:latin typeface="+mj-lt"/>
              </a:rPr>
              <a:t>software system</a:t>
            </a:r>
            <a:r>
              <a:rPr lang="en-US" sz="1400" dirty="0">
                <a:solidFill>
                  <a:schemeClr val="bg1"/>
                </a:solidFill>
              </a:rPr>
              <a:t>, applying </a:t>
            </a:r>
            <a:r>
              <a:rPr lang="en-US" sz="1400" dirty="0">
                <a:solidFill>
                  <a:schemeClr val="accent5"/>
                </a:solidFill>
                <a:latin typeface="+mj-lt"/>
              </a:rPr>
              <a:t>software engineering </a:t>
            </a:r>
            <a:r>
              <a:rPr lang="en-US" sz="1400" dirty="0">
                <a:solidFill>
                  <a:schemeClr val="bg1"/>
                </a:solidFill>
              </a:rPr>
              <a:t>practices to manage changes to the system in a </a:t>
            </a:r>
            <a:r>
              <a:rPr lang="en-US" sz="1400" dirty="0">
                <a:solidFill>
                  <a:schemeClr val="accent5"/>
                </a:solidFill>
                <a:latin typeface="+mj-lt"/>
              </a:rPr>
              <a:t>structured, safe </a:t>
            </a:r>
            <a:r>
              <a:rPr lang="en-US" sz="1400" dirty="0">
                <a:solidFill>
                  <a:schemeClr val="accent5"/>
                </a:solidFill>
              </a:rPr>
              <a:t>way</a:t>
            </a:r>
            <a:r>
              <a:rPr lang="en-US" sz="1400" dirty="0">
                <a:solidFill>
                  <a:schemeClr val="bg1"/>
                </a:solidFill>
              </a:rPr>
              <a:t>”</a:t>
            </a:r>
          </a:p>
        </p:txBody>
      </p:sp>
      <p:pic>
        <p:nvPicPr>
          <p:cNvPr id="10" name="Picture 9" descr="Graphical user interface, text, application&#10;&#10;Description automatically generated">
            <a:extLst>
              <a:ext uri="{FF2B5EF4-FFF2-40B4-BE49-F238E27FC236}">
                <a16:creationId xmlns="" xmlns:a16="http://schemas.microsoft.com/office/drawing/2014/main" id="{A2ECA0DE-7F62-1249-A415-8BED7F003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5442" y="1988766"/>
            <a:ext cx="6905894" cy="3012917"/>
          </a:xfrm>
          <a:prstGeom prst="roundRect">
            <a:avLst>
              <a:gd name="adj" fmla="val 1492"/>
            </a:avLst>
          </a:prstGeom>
          <a:effectLst>
            <a:outerShdw blurRad="50800" dir="2700000" algn="ctr" rotWithShape="0">
              <a:srgbClr val="000000">
                <a:alpha val="20000"/>
              </a:srgbClr>
            </a:outerShdw>
          </a:effectLst>
        </p:spPr>
      </p:pic>
    </p:spTree>
    <p:extLst>
      <p:ext uri="{BB962C8B-B14F-4D97-AF65-F5344CB8AC3E}">
        <p14:creationId xmlns:p14="http://schemas.microsoft.com/office/powerpoint/2010/main" val="27259777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69D6E71D-2C26-D84A-A0A7-AB4BD656B3E0}"/>
              </a:ext>
            </a:extLst>
          </p:cNvPr>
          <p:cNvSpPr>
            <a:spLocks noGrp="1"/>
          </p:cNvSpPr>
          <p:nvPr>
            <p:ph type="title"/>
          </p:nvPr>
        </p:nvSpPr>
        <p:spPr>
          <a:xfrm>
            <a:off x="465138" y="1058158"/>
            <a:ext cx="5653087" cy="411162"/>
          </a:xfrm>
        </p:spPr>
        <p:txBody>
          <a:bodyPr/>
          <a:lstStyle/>
          <a:p>
            <a:r>
              <a:rPr lang="en-US" dirty="0">
                <a:cs typeface="Segoe UI"/>
              </a:rPr>
              <a:t>Principles</a:t>
            </a:r>
            <a:endParaRPr lang="en-US" dirty="0"/>
          </a:p>
        </p:txBody>
      </p:sp>
      <p:sp>
        <p:nvSpPr>
          <p:cNvPr id="10" name="Text Placeholder 9">
            <a:extLst>
              <a:ext uri="{FF2B5EF4-FFF2-40B4-BE49-F238E27FC236}">
                <a16:creationId xmlns="" xmlns:a16="http://schemas.microsoft.com/office/drawing/2014/main" id="{EE94FDCB-8462-EB4C-8F5C-D465F05DA9E2}"/>
              </a:ext>
            </a:extLst>
          </p:cNvPr>
          <p:cNvSpPr>
            <a:spLocks noGrp="1"/>
          </p:cNvSpPr>
          <p:nvPr>
            <p:ph type="body" sz="quarter" idx="13"/>
          </p:nvPr>
        </p:nvSpPr>
        <p:spPr>
          <a:xfrm>
            <a:off x="465138" y="636572"/>
            <a:ext cx="4919662" cy="213776"/>
          </a:xfrm>
        </p:spPr>
        <p:txBody>
          <a:bodyPr/>
          <a:lstStyle/>
          <a:p>
            <a:r>
              <a:rPr lang="en-US" dirty="0">
                <a:solidFill>
                  <a:srgbClr val="0078D4"/>
                </a:solidFill>
                <a:cs typeface="Segoe UI Semilight"/>
              </a:rPr>
              <a:t>Infrastructure as Code</a:t>
            </a:r>
          </a:p>
        </p:txBody>
      </p:sp>
      <p:sp>
        <p:nvSpPr>
          <p:cNvPr id="11" name="Text Placeholder 10">
            <a:extLst>
              <a:ext uri="{FF2B5EF4-FFF2-40B4-BE49-F238E27FC236}">
                <a16:creationId xmlns="" xmlns:a16="http://schemas.microsoft.com/office/drawing/2014/main" id="{DE85971F-36E1-8044-9F39-7D9B9492F2D4}"/>
              </a:ext>
            </a:extLst>
          </p:cNvPr>
          <p:cNvSpPr>
            <a:spLocks noGrp="1"/>
          </p:cNvSpPr>
          <p:nvPr>
            <p:ph type="body" sz="quarter" idx="14"/>
          </p:nvPr>
        </p:nvSpPr>
        <p:spPr>
          <a:xfrm>
            <a:off x="465138" y="2386239"/>
            <a:ext cx="4919661" cy="2462213"/>
          </a:xfrm>
        </p:spPr>
        <p:txBody>
          <a:bodyPr/>
          <a:lstStyle/>
          <a:p>
            <a:pPr marL="342900" indent="-342900">
              <a:lnSpc>
                <a:spcPct val="100000"/>
              </a:lnSpc>
              <a:buClr>
                <a:schemeClr val="accent5"/>
              </a:buClr>
              <a:buFont typeface="Arial" panose="020B0604020202020204" pitchFamily="34" charset="0"/>
              <a:buChar char="•"/>
            </a:pPr>
            <a:r>
              <a:rPr lang="nl-NL" dirty="0" err="1">
                <a:latin typeface="+mj-lt"/>
              </a:rPr>
              <a:t>Reproducibility</a:t>
            </a:r>
            <a:endParaRPr lang="nl-NL" dirty="0">
              <a:latin typeface="+mj-lt"/>
            </a:endParaRPr>
          </a:p>
          <a:p>
            <a:pPr marL="342900" indent="-342900">
              <a:lnSpc>
                <a:spcPct val="100000"/>
              </a:lnSpc>
              <a:buClr>
                <a:schemeClr val="accent5"/>
              </a:buClr>
              <a:buFont typeface="Arial" panose="020B0604020202020204" pitchFamily="34" charset="0"/>
              <a:buChar char="•"/>
            </a:pPr>
            <a:r>
              <a:rPr lang="nl-NL" dirty="0" err="1">
                <a:latin typeface="+mj-lt"/>
              </a:rPr>
              <a:t>Consistency</a:t>
            </a:r>
            <a:endParaRPr lang="nl-NL" dirty="0">
              <a:latin typeface="+mj-lt"/>
            </a:endParaRPr>
          </a:p>
          <a:p>
            <a:pPr marL="342900" indent="-342900">
              <a:lnSpc>
                <a:spcPct val="100000"/>
              </a:lnSpc>
              <a:buClr>
                <a:schemeClr val="accent5"/>
              </a:buClr>
              <a:buFont typeface="Arial" panose="020B0604020202020204" pitchFamily="34" charset="0"/>
              <a:buChar char="•"/>
            </a:pPr>
            <a:r>
              <a:rPr lang="nl-NL" dirty="0" err="1">
                <a:latin typeface="+mj-lt"/>
              </a:rPr>
              <a:t>Disposability</a:t>
            </a:r>
            <a:endParaRPr lang="nl-NL" dirty="0">
              <a:latin typeface="+mj-lt"/>
            </a:endParaRPr>
          </a:p>
          <a:p>
            <a:pPr marL="342900" indent="-342900">
              <a:lnSpc>
                <a:spcPct val="100000"/>
              </a:lnSpc>
              <a:buClr>
                <a:schemeClr val="accent5"/>
              </a:buClr>
              <a:buFont typeface="Arial" panose="020B0604020202020204" pitchFamily="34" charset="0"/>
              <a:buChar char="•"/>
            </a:pPr>
            <a:r>
              <a:rPr lang="nl-NL" dirty="0" err="1">
                <a:latin typeface="+mj-lt"/>
              </a:rPr>
              <a:t>Self-testing</a:t>
            </a:r>
            <a:endParaRPr lang="nl-NL" dirty="0">
              <a:latin typeface="+mj-lt"/>
            </a:endParaRPr>
          </a:p>
          <a:p>
            <a:pPr marL="342900" indent="-342900">
              <a:lnSpc>
                <a:spcPct val="100000"/>
              </a:lnSpc>
              <a:buClr>
                <a:schemeClr val="accent5"/>
              </a:buClr>
              <a:buFont typeface="Arial" panose="020B0604020202020204" pitchFamily="34" charset="0"/>
              <a:buChar char="•"/>
            </a:pPr>
            <a:r>
              <a:rPr lang="nl-NL" dirty="0" err="1">
                <a:latin typeface="+mj-lt"/>
              </a:rPr>
              <a:t>Self-documenting</a:t>
            </a:r>
            <a:endParaRPr lang="nl-NL" dirty="0">
              <a:latin typeface="+mj-lt"/>
            </a:endParaRPr>
          </a:p>
          <a:p>
            <a:pPr marL="342900" indent="-342900">
              <a:lnSpc>
                <a:spcPct val="100000"/>
              </a:lnSpc>
              <a:buClr>
                <a:schemeClr val="accent5"/>
              </a:buClr>
              <a:buFont typeface="Arial" panose="020B0604020202020204" pitchFamily="34" charset="0"/>
              <a:buChar char="•"/>
            </a:pPr>
            <a:r>
              <a:rPr lang="nl-NL" dirty="0" err="1">
                <a:latin typeface="+mj-lt"/>
              </a:rPr>
              <a:t>Versioned</a:t>
            </a:r>
            <a:endParaRPr lang="nl-NL" dirty="0">
              <a:latin typeface="+mj-lt"/>
            </a:endParaRPr>
          </a:p>
          <a:p>
            <a:pPr marL="342900" indent="-342900">
              <a:lnSpc>
                <a:spcPct val="100000"/>
              </a:lnSpc>
              <a:buClr>
                <a:schemeClr val="accent5"/>
              </a:buClr>
              <a:buFont typeface="Arial" panose="020B0604020202020204" pitchFamily="34" charset="0"/>
              <a:buChar char="•"/>
            </a:pPr>
            <a:r>
              <a:rPr lang="nl-NL" dirty="0" err="1">
                <a:latin typeface="+mj-lt"/>
              </a:rPr>
              <a:t>Self-service</a:t>
            </a:r>
            <a:endParaRPr lang="nl-NL" dirty="0">
              <a:latin typeface="+mj-lt"/>
            </a:endParaRPr>
          </a:p>
          <a:p>
            <a:pPr marL="342900" indent="-342900">
              <a:lnSpc>
                <a:spcPct val="100000"/>
              </a:lnSpc>
              <a:buClr>
                <a:schemeClr val="accent5"/>
              </a:buClr>
              <a:buFont typeface="Arial" panose="020B0604020202020204" pitchFamily="34" charset="0"/>
              <a:buChar char="•"/>
            </a:pPr>
            <a:endParaRPr lang="en-US" dirty="0"/>
          </a:p>
        </p:txBody>
      </p:sp>
      <p:pic>
        <p:nvPicPr>
          <p:cNvPr id="1026" name="Picture 2">
            <a:extLst>
              <a:ext uri="{FF2B5EF4-FFF2-40B4-BE49-F238E27FC236}">
                <a16:creationId xmlns="" xmlns:a16="http://schemas.microsoft.com/office/drawing/2014/main" id="{04596F0B-34AF-7F4C-A796-A9E55542FE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106" r="7763"/>
          <a:stretch/>
        </p:blipFill>
        <p:spPr bwMode="auto">
          <a:xfrm>
            <a:off x="4170053" y="0"/>
            <a:ext cx="8266422" cy="698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7347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B83EA21B-DB1D-EE46-9FE1-4A9CD2157DE1}"/>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0853" r="13347"/>
          <a:stretch/>
        </p:blipFill>
        <p:spPr bwMode="auto">
          <a:xfrm>
            <a:off x="2" y="-1"/>
            <a:ext cx="12436474" cy="6994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 xmlns:a16="http://schemas.microsoft.com/office/drawing/2014/main" id="{FF9C8D1B-F262-104C-8A7C-A1BD8C0ED30B}"/>
              </a:ext>
            </a:extLst>
          </p:cNvPr>
          <p:cNvSpPr>
            <a:spLocks noGrp="1"/>
          </p:cNvSpPr>
          <p:nvPr>
            <p:ph type="title"/>
          </p:nvPr>
        </p:nvSpPr>
        <p:spPr>
          <a:xfrm>
            <a:off x="465138" y="3168183"/>
            <a:ext cx="7604124" cy="658155"/>
          </a:xfrm>
        </p:spPr>
        <p:txBody>
          <a:bodyPr/>
          <a:lstStyle/>
          <a:p>
            <a:r>
              <a:rPr lang="en-US" dirty="0">
                <a:solidFill>
                  <a:srgbClr val="FFFFFF"/>
                </a:solidFill>
              </a:rPr>
              <a:t>Azure fundamentals</a:t>
            </a:r>
            <a:endParaRPr lang="en-US" dirty="0"/>
          </a:p>
        </p:txBody>
      </p:sp>
    </p:spTree>
    <p:extLst>
      <p:ext uri="{BB962C8B-B14F-4D97-AF65-F5344CB8AC3E}">
        <p14:creationId xmlns:p14="http://schemas.microsoft.com/office/powerpoint/2010/main" val="243939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solidFill>
                  <a:schemeClr val="bg1"/>
                </a:solidFill>
              </a:rPr>
              <a:t>Azure </a:t>
            </a:r>
            <a:r>
              <a:rPr lang="en-US" dirty="0" smtClean="0">
                <a:solidFill>
                  <a:schemeClr val="bg1"/>
                </a:solidFill>
              </a:rPr>
              <a:t>Foundational </a:t>
            </a:r>
            <a:r>
              <a:rPr lang="en-US" dirty="0">
                <a:solidFill>
                  <a:schemeClr val="bg1"/>
                </a:solidFill>
              </a:rPr>
              <a:t>C</a:t>
            </a:r>
            <a:r>
              <a:rPr lang="en-US" dirty="0" smtClean="0">
                <a:solidFill>
                  <a:schemeClr val="bg1"/>
                </a:solidFill>
              </a:rPr>
              <a:t>oncepts</a:t>
            </a:r>
            <a:endParaRPr lang="en-US" dirty="0">
              <a:solidFill>
                <a:schemeClr val="bg1"/>
              </a:solidFill>
            </a:endParaRPr>
          </a:p>
        </p:txBody>
      </p:sp>
      <p:grpSp>
        <p:nvGrpSpPr>
          <p:cNvPr id="4" name="Group 3">
            <a:extLst>
              <a:ext uri="{FF2B5EF4-FFF2-40B4-BE49-F238E27FC236}">
                <a16:creationId xmlns="" xmlns:a16="http://schemas.microsoft.com/office/drawing/2014/main" id="{D3B03574-A60B-5743-81C8-68A37F2FFE43}"/>
              </a:ext>
            </a:extLst>
          </p:cNvPr>
          <p:cNvGrpSpPr/>
          <p:nvPr/>
        </p:nvGrpSpPr>
        <p:grpSpPr>
          <a:xfrm>
            <a:off x="4517233" y="1969754"/>
            <a:ext cx="3402007" cy="972273"/>
            <a:chOff x="3809757" y="2268856"/>
            <a:chExt cx="3402007" cy="972273"/>
          </a:xfrm>
        </p:grpSpPr>
        <p:sp>
          <p:nvSpPr>
            <p:cNvPr id="14" name="Rounded Rectangle 13">
              <a:extLst>
                <a:ext uri="{FF2B5EF4-FFF2-40B4-BE49-F238E27FC236}">
                  <a16:creationId xmlns="" xmlns:a16="http://schemas.microsoft.com/office/drawing/2014/main" id="{E74F948E-9257-BE41-91B8-81ED4BC18577}"/>
                </a:ext>
              </a:extLst>
            </p:cNvPr>
            <p:cNvSpPr/>
            <p:nvPr/>
          </p:nvSpPr>
          <p:spPr bwMode="auto">
            <a:xfrm>
              <a:off x="3809757" y="2268856"/>
              <a:ext cx="3402007"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82880" rIns="182880" bIns="182880" numCol="1" spcCol="0" rtlCol="0" fromWordArt="0" anchor="ctr" anchorCtr="0" forceAA="0" compatLnSpc="1">
              <a:prstTxWarp prst="textNoShape">
                <a:avLst/>
              </a:prstTxWarp>
              <a:noAutofit/>
            </a:bodyPr>
            <a:lstStyle/>
            <a:p>
              <a:pPr algn="ctr"/>
              <a:r>
                <a:rPr lang="en-US" sz="2000" dirty="0">
                  <a:solidFill>
                    <a:srgbClr val="0078D4"/>
                  </a:solidFill>
                  <a:latin typeface="+mj-lt"/>
                </a:rPr>
                <a:t>Azure resources</a:t>
              </a:r>
            </a:p>
          </p:txBody>
        </p:sp>
        <p:pic>
          <p:nvPicPr>
            <p:cNvPr id="3" name="Picture 2">
              <a:extLst>
                <a:ext uri="{FF2B5EF4-FFF2-40B4-BE49-F238E27FC236}">
                  <a16:creationId xmlns="" xmlns:a16="http://schemas.microsoft.com/office/drawing/2014/main" id="{5C558BD5-4D24-FE4C-9F91-82C1E1EE9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877" y="2510676"/>
              <a:ext cx="488631" cy="488631"/>
            </a:xfrm>
            <a:prstGeom prst="rect">
              <a:avLst/>
            </a:prstGeom>
          </p:spPr>
        </p:pic>
      </p:grpSp>
      <p:sp>
        <p:nvSpPr>
          <p:cNvPr id="19" name="Rounded Rectangle 18">
            <a:extLst>
              <a:ext uri="{FF2B5EF4-FFF2-40B4-BE49-F238E27FC236}">
                <a16:creationId xmlns="" xmlns:a16="http://schemas.microsoft.com/office/drawing/2014/main" id="{66E63B78-54F1-0249-8F38-50CB7BED676F}"/>
              </a:ext>
            </a:extLst>
          </p:cNvPr>
          <p:cNvSpPr/>
          <p:nvPr/>
        </p:nvSpPr>
        <p:spPr bwMode="auto">
          <a:xfrm>
            <a:off x="4516900" y="3580239"/>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Storage</a:t>
            </a:r>
          </a:p>
        </p:txBody>
      </p:sp>
      <p:sp>
        <p:nvSpPr>
          <p:cNvPr id="22" name="Rounded Rectangle 21">
            <a:extLst>
              <a:ext uri="{FF2B5EF4-FFF2-40B4-BE49-F238E27FC236}">
                <a16:creationId xmlns="" xmlns:a16="http://schemas.microsoft.com/office/drawing/2014/main" id="{AAD4DAE8-9877-F24E-89B6-9CE6A9A0AB50}"/>
              </a:ext>
            </a:extLst>
          </p:cNvPr>
          <p:cNvSpPr/>
          <p:nvPr/>
        </p:nvSpPr>
        <p:spPr bwMode="auto">
          <a:xfrm>
            <a:off x="864038" y="3586592"/>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Compute</a:t>
            </a:r>
          </a:p>
        </p:txBody>
      </p:sp>
      <p:sp>
        <p:nvSpPr>
          <p:cNvPr id="25" name="Rounded Rectangle 24">
            <a:extLst>
              <a:ext uri="{FF2B5EF4-FFF2-40B4-BE49-F238E27FC236}">
                <a16:creationId xmlns="" xmlns:a16="http://schemas.microsoft.com/office/drawing/2014/main" id="{A477152B-BDF4-2D43-B8B7-49ABBC617877}"/>
              </a:ext>
            </a:extLst>
          </p:cNvPr>
          <p:cNvSpPr/>
          <p:nvPr/>
        </p:nvSpPr>
        <p:spPr bwMode="auto">
          <a:xfrm>
            <a:off x="8170430" y="3580240"/>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a:solidFill>
                  <a:schemeClr val="bg1"/>
                </a:solidFill>
                <a:latin typeface="+mj-lt"/>
              </a:rPr>
              <a:t>Networking</a:t>
            </a:r>
          </a:p>
        </p:txBody>
      </p:sp>
      <p:cxnSp>
        <p:nvCxnSpPr>
          <p:cNvPr id="27" name="Elbow Connector 26">
            <a:extLst>
              <a:ext uri="{FF2B5EF4-FFF2-40B4-BE49-F238E27FC236}">
                <a16:creationId xmlns="" xmlns:a16="http://schemas.microsoft.com/office/drawing/2014/main" id="{29CDBCE1-BC3A-3F4F-BE7D-422E967FC48F}"/>
              </a:ext>
            </a:extLst>
          </p:cNvPr>
          <p:cNvCxnSpPr>
            <a:cxnSpLocks/>
            <a:stCxn id="14" idx="2"/>
            <a:endCxn id="22" idx="0"/>
          </p:cNvCxnSpPr>
          <p:nvPr/>
        </p:nvCxnSpPr>
        <p:spPr>
          <a:xfrm rot="5400000">
            <a:off x="4069358" y="1437712"/>
            <a:ext cx="644565" cy="3653195"/>
          </a:xfrm>
          <a:prstGeom prst="bentConnector3">
            <a:avLst>
              <a:gd name="adj1" fmla="val 50000"/>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 xmlns:a16="http://schemas.microsoft.com/office/drawing/2014/main" id="{CC00313C-9196-6D4B-B7E3-B21BB16A87A5}"/>
              </a:ext>
            </a:extLst>
          </p:cNvPr>
          <p:cNvCxnSpPr>
            <a:cxnSpLocks/>
            <a:stCxn id="14" idx="2"/>
            <a:endCxn id="25" idx="0"/>
          </p:cNvCxnSpPr>
          <p:nvPr/>
        </p:nvCxnSpPr>
        <p:spPr>
          <a:xfrm rot="16200000" flipH="1">
            <a:off x="7725729" y="1434534"/>
            <a:ext cx="638213" cy="3653197"/>
          </a:xfrm>
          <a:prstGeom prst="bentConnector3">
            <a:avLst>
              <a:gd name="adj1" fmla="val 50000"/>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 xmlns:a16="http://schemas.microsoft.com/office/drawing/2014/main" id="{A5483886-9641-F943-AFB8-681C746AC41E}"/>
              </a:ext>
            </a:extLst>
          </p:cNvPr>
          <p:cNvCxnSpPr>
            <a:cxnSpLocks/>
            <a:stCxn id="14" idx="2"/>
            <a:endCxn id="19" idx="0"/>
          </p:cNvCxnSpPr>
          <p:nvPr/>
        </p:nvCxnSpPr>
        <p:spPr>
          <a:xfrm rot="5400000">
            <a:off x="5898965" y="3260967"/>
            <a:ext cx="638212" cy="333"/>
          </a:xfrm>
          <a:prstGeom prst="bentConnector3">
            <a:avLst>
              <a:gd name="adj1" fmla="val 50000"/>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3" name="Picture 42" descr="Icon&#10;&#10;Description automatically generated">
            <a:extLst>
              <a:ext uri="{FF2B5EF4-FFF2-40B4-BE49-F238E27FC236}">
                <a16:creationId xmlns="" xmlns:a16="http://schemas.microsoft.com/office/drawing/2014/main" id="{B2F2E702-613F-E547-9AD4-7BC0C0A3A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58" y="3837510"/>
            <a:ext cx="494984" cy="494984"/>
          </a:xfrm>
          <a:prstGeom prst="rect">
            <a:avLst/>
          </a:prstGeom>
        </p:spPr>
      </p:pic>
      <p:pic>
        <p:nvPicPr>
          <p:cNvPr id="46" name="Picture 45" descr="Icon&#10;&#10;Description automatically generated">
            <a:extLst>
              <a:ext uri="{FF2B5EF4-FFF2-40B4-BE49-F238E27FC236}">
                <a16:creationId xmlns="" xmlns:a16="http://schemas.microsoft.com/office/drawing/2014/main" id="{500BE7D7-E683-6C47-8F45-455282666B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020" y="3840686"/>
            <a:ext cx="488631" cy="488631"/>
          </a:xfrm>
          <a:prstGeom prst="rect">
            <a:avLst/>
          </a:prstGeom>
        </p:spPr>
      </p:pic>
      <p:pic>
        <p:nvPicPr>
          <p:cNvPr id="48" name="Picture 47">
            <a:extLst>
              <a:ext uri="{FF2B5EF4-FFF2-40B4-BE49-F238E27FC236}">
                <a16:creationId xmlns="" xmlns:a16="http://schemas.microsoft.com/office/drawing/2014/main" id="{98AE6391-54FF-BD40-99D7-CD57C0314E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1550" y="3844640"/>
            <a:ext cx="488631" cy="488631"/>
          </a:xfrm>
          <a:prstGeom prst="rect">
            <a:avLst/>
          </a:prstGeom>
        </p:spPr>
      </p:pic>
    </p:spTree>
    <p:extLst>
      <p:ext uri="{BB962C8B-B14F-4D97-AF65-F5344CB8AC3E}">
        <p14:creationId xmlns:p14="http://schemas.microsoft.com/office/powerpoint/2010/main" val="2575555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solidFill>
                  <a:schemeClr val="bg1"/>
                </a:solidFill>
              </a:rPr>
              <a:t>Azure Foundational Concepts</a:t>
            </a:r>
            <a:endParaRPr lang="en-US" dirty="0">
              <a:solidFill>
                <a:schemeClr val="bg1"/>
              </a:solidFill>
            </a:endParaRPr>
          </a:p>
        </p:txBody>
      </p:sp>
      <p:sp>
        <p:nvSpPr>
          <p:cNvPr id="2" name="Rectangle 1">
            <a:extLst>
              <a:ext uri="{FF2B5EF4-FFF2-40B4-BE49-F238E27FC236}">
                <a16:creationId xmlns="" xmlns:a16="http://schemas.microsoft.com/office/drawing/2014/main" id="{BCBF3059-2EB8-B043-B66C-0D15D523D7FF}"/>
              </a:ext>
            </a:extLst>
          </p:cNvPr>
          <p:cNvSpPr/>
          <p:nvPr/>
        </p:nvSpPr>
        <p:spPr>
          <a:xfrm>
            <a:off x="465137" y="2053208"/>
            <a:ext cx="3944769" cy="738664"/>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bg1"/>
                </a:solidFill>
              </a:rPr>
              <a:t>Compute</a:t>
            </a:r>
          </a:p>
          <a:p>
            <a:pPr marL="285750" indent="-285750">
              <a:buClr>
                <a:schemeClr val="tx2"/>
              </a:buClr>
              <a:buFont typeface="Arial" panose="020B0604020202020204" pitchFamily="34" charset="0"/>
              <a:buChar char="•"/>
            </a:pPr>
            <a:r>
              <a:rPr lang="en-US" sz="1400" dirty="0">
                <a:solidFill>
                  <a:schemeClr val="bg1"/>
                </a:solidFill>
              </a:rPr>
              <a:t>Storage</a:t>
            </a:r>
          </a:p>
          <a:p>
            <a:pPr marL="285750" indent="-285750">
              <a:buClr>
                <a:schemeClr val="tx2"/>
              </a:buClr>
              <a:buFont typeface="Arial" panose="020B0604020202020204" pitchFamily="34" charset="0"/>
              <a:buChar char="•"/>
            </a:pPr>
            <a:r>
              <a:rPr lang="en-US" sz="1400" dirty="0">
                <a:solidFill>
                  <a:schemeClr val="bg1"/>
                </a:solidFill>
              </a:rPr>
              <a:t>Networking</a:t>
            </a:r>
          </a:p>
        </p:txBody>
      </p:sp>
      <p:sp>
        <p:nvSpPr>
          <p:cNvPr id="94" name="Rectangle 93">
            <a:extLst>
              <a:ext uri="{FF2B5EF4-FFF2-40B4-BE49-F238E27FC236}">
                <a16:creationId xmlns="" xmlns:a16="http://schemas.microsoft.com/office/drawing/2014/main" id="{F5F8E58C-FBF8-804F-A5FA-BC7A4C68A494}"/>
              </a:ext>
            </a:extLst>
          </p:cNvPr>
          <p:cNvSpPr/>
          <p:nvPr/>
        </p:nvSpPr>
        <p:spPr>
          <a:xfrm>
            <a:off x="465136" y="1678219"/>
            <a:ext cx="3944769" cy="307777"/>
          </a:xfrm>
          <a:prstGeom prst="rect">
            <a:avLst/>
          </a:prstGeom>
        </p:spPr>
        <p:txBody>
          <a:bodyPr wrap="square">
            <a:spAutoFit/>
          </a:bodyPr>
          <a:lstStyle/>
          <a:p>
            <a:r>
              <a:rPr lang="en-US" sz="1400" b="1" dirty="0">
                <a:solidFill>
                  <a:schemeClr val="tx2"/>
                </a:solidFill>
                <a:latin typeface="+mj-lt"/>
              </a:rPr>
              <a:t>Azure resources</a:t>
            </a:r>
          </a:p>
        </p:txBody>
      </p:sp>
      <p:sp>
        <p:nvSpPr>
          <p:cNvPr id="95" name="Rectangle 94">
            <a:extLst>
              <a:ext uri="{FF2B5EF4-FFF2-40B4-BE49-F238E27FC236}">
                <a16:creationId xmlns="" xmlns:a16="http://schemas.microsoft.com/office/drawing/2014/main" id="{5CFC6C5B-3BAE-D242-8400-ED4A789E0A0A}"/>
              </a:ext>
            </a:extLst>
          </p:cNvPr>
          <p:cNvSpPr/>
          <p:nvPr/>
        </p:nvSpPr>
        <p:spPr>
          <a:xfrm>
            <a:off x="465137" y="3405427"/>
            <a:ext cx="3944769" cy="738664"/>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tx2"/>
                </a:solidFill>
              </a:rPr>
              <a:t>Azure resource group</a:t>
            </a:r>
          </a:p>
          <a:p>
            <a:pPr marL="752121" lvl="1" indent="-285750">
              <a:buFont typeface="Arial" panose="020B0604020202020204" pitchFamily="34" charset="0"/>
              <a:buChar char="•"/>
            </a:pPr>
            <a:r>
              <a:rPr lang="en-US" sz="1400" dirty="0">
                <a:solidFill>
                  <a:schemeClr val="bg1"/>
                </a:solidFill>
              </a:rPr>
              <a:t>Contains one or more resources</a:t>
            </a:r>
          </a:p>
          <a:p>
            <a:endParaRPr lang="en-US" sz="1400" dirty="0"/>
          </a:p>
        </p:txBody>
      </p:sp>
      <p:sp>
        <p:nvSpPr>
          <p:cNvPr id="96" name="Rectangle 95">
            <a:extLst>
              <a:ext uri="{FF2B5EF4-FFF2-40B4-BE49-F238E27FC236}">
                <a16:creationId xmlns="" xmlns:a16="http://schemas.microsoft.com/office/drawing/2014/main" id="{941C0FD9-591A-C149-A27D-8C4F757D293D}"/>
              </a:ext>
            </a:extLst>
          </p:cNvPr>
          <p:cNvSpPr/>
          <p:nvPr/>
        </p:nvSpPr>
        <p:spPr>
          <a:xfrm>
            <a:off x="465136" y="3030438"/>
            <a:ext cx="3944769" cy="307777"/>
          </a:xfrm>
          <a:prstGeom prst="rect">
            <a:avLst/>
          </a:prstGeom>
        </p:spPr>
        <p:txBody>
          <a:bodyPr wrap="square">
            <a:spAutoFit/>
          </a:bodyPr>
          <a:lstStyle/>
          <a:p>
            <a:r>
              <a:rPr lang="en-US" sz="1400" b="1" dirty="0">
                <a:solidFill>
                  <a:schemeClr val="tx2"/>
                </a:solidFill>
                <a:latin typeface="+mj-lt"/>
              </a:rPr>
              <a:t>Logical grouping and security boundaries</a:t>
            </a:r>
          </a:p>
        </p:txBody>
      </p:sp>
      <p:grpSp>
        <p:nvGrpSpPr>
          <p:cNvPr id="97" name="Group 96">
            <a:extLst>
              <a:ext uri="{FF2B5EF4-FFF2-40B4-BE49-F238E27FC236}">
                <a16:creationId xmlns="" xmlns:a16="http://schemas.microsoft.com/office/drawing/2014/main" id="{8D7EF908-AF85-BF48-A90F-F12CA467ADCE}"/>
              </a:ext>
            </a:extLst>
          </p:cNvPr>
          <p:cNvGrpSpPr/>
          <p:nvPr/>
        </p:nvGrpSpPr>
        <p:grpSpPr>
          <a:xfrm>
            <a:off x="5119504" y="1705760"/>
            <a:ext cx="3277110" cy="3699328"/>
            <a:chOff x="5431168" y="1705760"/>
            <a:chExt cx="3277110" cy="3699328"/>
          </a:xfrm>
          <a:effectLst>
            <a:outerShdw blurRad="50800" dir="2640000" algn="ctr" rotWithShape="0">
              <a:srgbClr val="000000">
                <a:alpha val="20000"/>
              </a:srgbClr>
            </a:outerShdw>
          </a:effectLst>
        </p:grpSpPr>
        <p:sp>
          <p:nvSpPr>
            <p:cNvPr id="98" name="Rectangle 97">
              <a:extLst>
                <a:ext uri="{FF2B5EF4-FFF2-40B4-BE49-F238E27FC236}">
                  <a16:creationId xmlns="" xmlns:a16="http://schemas.microsoft.com/office/drawing/2014/main" id="{31DC9F74-3209-8947-8404-49DFF9AC8DD2}"/>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9" name="Group 98">
              <a:extLst>
                <a:ext uri="{FF2B5EF4-FFF2-40B4-BE49-F238E27FC236}">
                  <a16:creationId xmlns="" xmlns:a16="http://schemas.microsoft.com/office/drawing/2014/main" id="{FDC288D9-0200-464E-894C-2E0B06AFCD06}"/>
                </a:ext>
              </a:extLst>
            </p:cNvPr>
            <p:cNvGrpSpPr/>
            <p:nvPr/>
          </p:nvGrpSpPr>
          <p:grpSpPr>
            <a:xfrm>
              <a:off x="6017666" y="2432734"/>
              <a:ext cx="2250300" cy="2632282"/>
              <a:chOff x="3967937" y="1969754"/>
              <a:chExt cx="3951304" cy="4622026"/>
            </a:xfrm>
          </p:grpSpPr>
          <p:grpSp>
            <p:nvGrpSpPr>
              <p:cNvPr id="101" name="Group 100">
                <a:extLst>
                  <a:ext uri="{FF2B5EF4-FFF2-40B4-BE49-F238E27FC236}">
                    <a16:creationId xmlns="" xmlns:a16="http://schemas.microsoft.com/office/drawing/2014/main" id="{CBE45AE6-EB91-4F4D-88D8-EE87C0178438}"/>
                  </a:ext>
                </a:extLst>
              </p:cNvPr>
              <p:cNvGrpSpPr/>
              <p:nvPr/>
            </p:nvGrpSpPr>
            <p:grpSpPr>
              <a:xfrm>
                <a:off x="3967938" y="1969754"/>
                <a:ext cx="3951302" cy="972273"/>
                <a:chOff x="4125362" y="2268856"/>
                <a:chExt cx="3951302" cy="972273"/>
              </a:xfrm>
            </p:grpSpPr>
            <p:sp>
              <p:nvSpPr>
                <p:cNvPr id="111" name="Rounded Rectangle 110">
                  <a:extLst>
                    <a:ext uri="{FF2B5EF4-FFF2-40B4-BE49-F238E27FC236}">
                      <a16:creationId xmlns="" xmlns:a16="http://schemas.microsoft.com/office/drawing/2014/main" id="{A2D87CEA-68D0-F64B-BA64-87CF448E4530}"/>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rgbClr val="0078D4"/>
                      </a:solidFill>
                      <a:latin typeface="+mj-lt"/>
                    </a:rPr>
                    <a:t>Azure resources</a:t>
                  </a:r>
                </a:p>
              </p:txBody>
            </p:sp>
            <p:pic>
              <p:nvPicPr>
                <p:cNvPr id="112" name="Picture 111">
                  <a:extLst>
                    <a:ext uri="{FF2B5EF4-FFF2-40B4-BE49-F238E27FC236}">
                      <a16:creationId xmlns="" xmlns:a16="http://schemas.microsoft.com/office/drawing/2014/main" id="{0FDD0E8F-BC4A-3A4F-BE2C-FD17B7393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02" name="Rounded Rectangle 101">
                <a:extLst>
                  <a:ext uri="{FF2B5EF4-FFF2-40B4-BE49-F238E27FC236}">
                    <a16:creationId xmlns="" xmlns:a16="http://schemas.microsoft.com/office/drawing/2014/main" id="{D26C44F4-86C6-A048-9549-1ECD9E51618D}"/>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Storage</a:t>
                </a:r>
              </a:p>
            </p:txBody>
          </p:sp>
          <p:sp>
            <p:nvSpPr>
              <p:cNvPr id="103" name="Rounded Rectangle 102">
                <a:extLst>
                  <a:ext uri="{FF2B5EF4-FFF2-40B4-BE49-F238E27FC236}">
                    <a16:creationId xmlns="" xmlns:a16="http://schemas.microsoft.com/office/drawing/2014/main" id="{2A771A3D-6AC0-FB40-803B-66B74968D0A9}"/>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Compute</a:t>
                </a:r>
              </a:p>
            </p:txBody>
          </p:sp>
          <p:sp>
            <p:nvSpPr>
              <p:cNvPr id="104" name="Rounded Rectangle 103">
                <a:extLst>
                  <a:ext uri="{FF2B5EF4-FFF2-40B4-BE49-F238E27FC236}">
                    <a16:creationId xmlns="" xmlns:a16="http://schemas.microsoft.com/office/drawing/2014/main" id="{85D245D1-E7C6-5C4B-8317-5FDE7578DA84}"/>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Networking</a:t>
                </a:r>
              </a:p>
            </p:txBody>
          </p:sp>
          <p:cxnSp>
            <p:nvCxnSpPr>
              <p:cNvPr id="105" name="Elbow Connector 104">
                <a:extLst>
                  <a:ext uri="{FF2B5EF4-FFF2-40B4-BE49-F238E27FC236}">
                    <a16:creationId xmlns="" xmlns:a16="http://schemas.microsoft.com/office/drawing/2014/main" id="{D1B1E36C-BFBE-3149-A0E1-7A10D77C6368}"/>
                  </a:ext>
                </a:extLst>
              </p:cNvPr>
              <p:cNvCxnSpPr>
                <a:cxnSpLocks/>
                <a:stCxn id="111" idx="1"/>
                <a:endCxn id="103"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06" name="Picture 105" descr="Icon&#10;&#10;Description automatically generated">
                <a:extLst>
                  <a:ext uri="{FF2B5EF4-FFF2-40B4-BE49-F238E27FC236}">
                    <a16:creationId xmlns="" xmlns:a16="http://schemas.microsoft.com/office/drawing/2014/main" id="{BCA627AA-66A5-834F-9AE4-92FE65A3F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107" name="Picture 106" descr="Icon&#10;&#10;Description automatically generated">
                <a:extLst>
                  <a:ext uri="{FF2B5EF4-FFF2-40B4-BE49-F238E27FC236}">
                    <a16:creationId xmlns="" xmlns:a16="http://schemas.microsoft.com/office/drawing/2014/main" id="{E10E8B90-C01A-6E43-8190-89782AD7E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108" name="Picture 107">
                <a:extLst>
                  <a:ext uri="{FF2B5EF4-FFF2-40B4-BE49-F238E27FC236}">
                    <a16:creationId xmlns="" xmlns:a16="http://schemas.microsoft.com/office/drawing/2014/main" id="{B9D70832-041B-FB41-81F7-818E796CBF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109" name="Elbow Connector 108">
                <a:extLst>
                  <a:ext uri="{FF2B5EF4-FFF2-40B4-BE49-F238E27FC236}">
                    <a16:creationId xmlns="" xmlns:a16="http://schemas.microsoft.com/office/drawing/2014/main" id="{B0D4A04B-B431-5648-A8D2-A0C386D497E2}"/>
                  </a:ext>
                </a:extLst>
              </p:cNvPr>
              <p:cNvCxnSpPr>
                <a:cxnSpLocks/>
                <a:stCxn id="111" idx="1"/>
                <a:endCxn id="102"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 xmlns:a16="http://schemas.microsoft.com/office/drawing/2014/main" id="{6CB1AA6B-4603-6545-97AB-8DE39A24728A}"/>
                  </a:ext>
                </a:extLst>
              </p:cNvPr>
              <p:cNvCxnSpPr>
                <a:cxnSpLocks/>
                <a:stCxn id="111" idx="1"/>
                <a:endCxn id="104"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0" name="Rounded Rectangle 99">
              <a:extLst>
                <a:ext uri="{FF2B5EF4-FFF2-40B4-BE49-F238E27FC236}">
                  <a16:creationId xmlns="" xmlns:a16="http://schemas.microsoft.com/office/drawing/2014/main" id="{D99264DD-5EE8-BA4C-896B-BEACF0E26875}"/>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a:t>Resource Group</a:t>
              </a:r>
              <a:endParaRPr lang="x-none" sz="1200"/>
            </a:p>
          </p:txBody>
        </p:sp>
      </p:grpSp>
      <p:grpSp>
        <p:nvGrpSpPr>
          <p:cNvPr id="113" name="Group 112">
            <a:extLst>
              <a:ext uri="{FF2B5EF4-FFF2-40B4-BE49-F238E27FC236}">
                <a16:creationId xmlns="" xmlns:a16="http://schemas.microsoft.com/office/drawing/2014/main" id="{F4E80E49-9123-3A43-BB29-A0C63C966744}"/>
              </a:ext>
            </a:extLst>
          </p:cNvPr>
          <p:cNvGrpSpPr/>
          <p:nvPr/>
        </p:nvGrpSpPr>
        <p:grpSpPr>
          <a:xfrm>
            <a:off x="8435052" y="1706903"/>
            <a:ext cx="3275889" cy="3698185"/>
            <a:chOff x="8722436" y="1706903"/>
            <a:chExt cx="3275889" cy="3698185"/>
          </a:xfrm>
          <a:effectLst>
            <a:outerShdw blurRad="50800" dir="2640000" algn="ctr" rotWithShape="0">
              <a:srgbClr val="000000">
                <a:alpha val="20000"/>
              </a:srgbClr>
            </a:outerShdw>
          </a:effectLst>
        </p:grpSpPr>
        <p:grpSp>
          <p:nvGrpSpPr>
            <p:cNvPr id="114" name="Group 113">
              <a:extLst>
                <a:ext uri="{FF2B5EF4-FFF2-40B4-BE49-F238E27FC236}">
                  <a16:creationId xmlns="" xmlns:a16="http://schemas.microsoft.com/office/drawing/2014/main" id="{FCD65B56-D244-B145-81AA-B1926585C59E}"/>
                </a:ext>
              </a:extLst>
            </p:cNvPr>
            <p:cNvGrpSpPr/>
            <p:nvPr/>
          </p:nvGrpSpPr>
          <p:grpSpPr>
            <a:xfrm>
              <a:off x="8722436" y="3580287"/>
              <a:ext cx="1616530" cy="1824801"/>
              <a:chOff x="5431168" y="1705760"/>
              <a:chExt cx="3277110" cy="3699328"/>
            </a:xfrm>
          </p:grpSpPr>
          <p:sp>
            <p:nvSpPr>
              <p:cNvPr id="202" name="Rectangle 201">
                <a:extLst>
                  <a:ext uri="{FF2B5EF4-FFF2-40B4-BE49-F238E27FC236}">
                    <a16:creationId xmlns="" xmlns:a16="http://schemas.microsoft.com/office/drawing/2014/main" id="{4CA0ABCE-8606-114B-B839-777CDC3243A1}"/>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3" name="Group 202">
                <a:extLst>
                  <a:ext uri="{FF2B5EF4-FFF2-40B4-BE49-F238E27FC236}">
                    <a16:creationId xmlns="" xmlns:a16="http://schemas.microsoft.com/office/drawing/2014/main" id="{B302046C-B72C-0245-AFFD-052B93D37D6E}"/>
                  </a:ext>
                </a:extLst>
              </p:cNvPr>
              <p:cNvGrpSpPr/>
              <p:nvPr/>
            </p:nvGrpSpPr>
            <p:grpSpPr>
              <a:xfrm>
                <a:off x="6017666" y="2432734"/>
                <a:ext cx="2250300" cy="2632282"/>
                <a:chOff x="3967937" y="1969754"/>
                <a:chExt cx="3951304" cy="4622026"/>
              </a:xfrm>
            </p:grpSpPr>
            <p:grpSp>
              <p:nvGrpSpPr>
                <p:cNvPr id="205" name="Group 204">
                  <a:extLst>
                    <a:ext uri="{FF2B5EF4-FFF2-40B4-BE49-F238E27FC236}">
                      <a16:creationId xmlns="" xmlns:a16="http://schemas.microsoft.com/office/drawing/2014/main" id="{7CFC1A4D-CD12-B344-AF49-C29619C20BE6}"/>
                    </a:ext>
                  </a:extLst>
                </p:cNvPr>
                <p:cNvGrpSpPr/>
                <p:nvPr/>
              </p:nvGrpSpPr>
              <p:grpSpPr>
                <a:xfrm>
                  <a:off x="3967938" y="1969754"/>
                  <a:ext cx="3951302" cy="972273"/>
                  <a:chOff x="4125362" y="2268856"/>
                  <a:chExt cx="3951302" cy="972273"/>
                </a:xfrm>
              </p:grpSpPr>
              <p:sp>
                <p:nvSpPr>
                  <p:cNvPr id="215" name="Rounded Rectangle 214">
                    <a:extLst>
                      <a:ext uri="{FF2B5EF4-FFF2-40B4-BE49-F238E27FC236}">
                        <a16:creationId xmlns="" xmlns:a16="http://schemas.microsoft.com/office/drawing/2014/main" id="{EE42386E-2AC0-1241-8B21-4A11C2CCDCC8}"/>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216" name="Picture 215">
                    <a:extLst>
                      <a:ext uri="{FF2B5EF4-FFF2-40B4-BE49-F238E27FC236}">
                        <a16:creationId xmlns="" xmlns:a16="http://schemas.microsoft.com/office/drawing/2014/main" id="{E6939BD9-E54F-D84D-A88C-40EA44515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206" name="Rounded Rectangle 205">
                  <a:extLst>
                    <a:ext uri="{FF2B5EF4-FFF2-40B4-BE49-F238E27FC236}">
                      <a16:creationId xmlns="" xmlns:a16="http://schemas.microsoft.com/office/drawing/2014/main" id="{2F22525F-9BD4-1E41-92C1-FD0F983BEBAC}"/>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207" name="Rounded Rectangle 206">
                  <a:extLst>
                    <a:ext uri="{FF2B5EF4-FFF2-40B4-BE49-F238E27FC236}">
                      <a16:creationId xmlns="" xmlns:a16="http://schemas.microsoft.com/office/drawing/2014/main" id="{0B9BA595-71CB-7D42-B127-BA8B5B6703CE}"/>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208" name="Rounded Rectangle 207">
                  <a:extLst>
                    <a:ext uri="{FF2B5EF4-FFF2-40B4-BE49-F238E27FC236}">
                      <a16:creationId xmlns="" xmlns:a16="http://schemas.microsoft.com/office/drawing/2014/main" id="{255A8183-32D0-3D49-85E5-FF2BE7FA8011}"/>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209" name="Elbow Connector 208">
                  <a:extLst>
                    <a:ext uri="{FF2B5EF4-FFF2-40B4-BE49-F238E27FC236}">
                      <a16:creationId xmlns="" xmlns:a16="http://schemas.microsoft.com/office/drawing/2014/main" id="{735C8B84-8883-434A-84A0-7B2B992569E7}"/>
                    </a:ext>
                  </a:extLst>
                </p:cNvPr>
                <p:cNvCxnSpPr>
                  <a:cxnSpLocks/>
                  <a:stCxn id="215" idx="1"/>
                  <a:endCxn id="207"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10" name="Picture 209" descr="Icon&#10;&#10;Description automatically generated">
                  <a:extLst>
                    <a:ext uri="{FF2B5EF4-FFF2-40B4-BE49-F238E27FC236}">
                      <a16:creationId xmlns="" xmlns:a16="http://schemas.microsoft.com/office/drawing/2014/main" id="{CCF36F0A-303C-C040-AB1C-32CD62D48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211" name="Picture 210" descr="Icon&#10;&#10;Description automatically generated">
                  <a:extLst>
                    <a:ext uri="{FF2B5EF4-FFF2-40B4-BE49-F238E27FC236}">
                      <a16:creationId xmlns="" xmlns:a16="http://schemas.microsoft.com/office/drawing/2014/main" id="{26DD6FB1-F1DA-4F4D-84A5-8F3FE83EB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212" name="Picture 211">
                  <a:extLst>
                    <a:ext uri="{FF2B5EF4-FFF2-40B4-BE49-F238E27FC236}">
                      <a16:creationId xmlns="" xmlns:a16="http://schemas.microsoft.com/office/drawing/2014/main" id="{0E7F242F-9DA5-1D47-A513-0C4CAF547E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213" name="Elbow Connector 212">
                  <a:extLst>
                    <a:ext uri="{FF2B5EF4-FFF2-40B4-BE49-F238E27FC236}">
                      <a16:creationId xmlns="" xmlns:a16="http://schemas.microsoft.com/office/drawing/2014/main" id="{A7C24925-E7EF-4444-A0FF-C2C5E061ED48}"/>
                    </a:ext>
                  </a:extLst>
                </p:cNvPr>
                <p:cNvCxnSpPr>
                  <a:cxnSpLocks/>
                  <a:stCxn id="215" idx="1"/>
                  <a:endCxn id="206"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4" name="Elbow Connector 213">
                  <a:extLst>
                    <a:ext uri="{FF2B5EF4-FFF2-40B4-BE49-F238E27FC236}">
                      <a16:creationId xmlns="" xmlns:a16="http://schemas.microsoft.com/office/drawing/2014/main" id="{6A5539B7-2916-E647-AD10-1EAF8247E9AB}"/>
                    </a:ext>
                  </a:extLst>
                </p:cNvPr>
                <p:cNvCxnSpPr>
                  <a:cxnSpLocks/>
                  <a:stCxn id="215" idx="1"/>
                  <a:endCxn id="208"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204" name="Rounded Rectangle 203">
                <a:extLst>
                  <a:ext uri="{FF2B5EF4-FFF2-40B4-BE49-F238E27FC236}">
                    <a16:creationId xmlns="" xmlns:a16="http://schemas.microsoft.com/office/drawing/2014/main" id="{0C630BDA-F979-CC43-BC26-8F8D472FAEB7}"/>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15" name="Group 114">
              <a:extLst>
                <a:ext uri="{FF2B5EF4-FFF2-40B4-BE49-F238E27FC236}">
                  <a16:creationId xmlns="" xmlns:a16="http://schemas.microsoft.com/office/drawing/2014/main" id="{D4A15A38-46D9-4E42-A2F2-A29D63C8D3B7}"/>
                </a:ext>
              </a:extLst>
            </p:cNvPr>
            <p:cNvGrpSpPr/>
            <p:nvPr/>
          </p:nvGrpSpPr>
          <p:grpSpPr>
            <a:xfrm>
              <a:off x="10381795" y="3580287"/>
              <a:ext cx="1616530" cy="1824801"/>
              <a:chOff x="5431168" y="1705760"/>
              <a:chExt cx="3277110" cy="3699328"/>
            </a:xfrm>
          </p:grpSpPr>
          <p:sp>
            <p:nvSpPr>
              <p:cNvPr id="187" name="Rectangle 186">
                <a:extLst>
                  <a:ext uri="{FF2B5EF4-FFF2-40B4-BE49-F238E27FC236}">
                    <a16:creationId xmlns="" xmlns:a16="http://schemas.microsoft.com/office/drawing/2014/main" id="{D1BC2555-DFEB-714D-A4D6-36CB645D810C}"/>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8" name="Group 187">
                <a:extLst>
                  <a:ext uri="{FF2B5EF4-FFF2-40B4-BE49-F238E27FC236}">
                    <a16:creationId xmlns="" xmlns:a16="http://schemas.microsoft.com/office/drawing/2014/main" id="{853CC17E-DD22-BF4B-BFF2-89E8DE1F3D12}"/>
                  </a:ext>
                </a:extLst>
              </p:cNvPr>
              <p:cNvGrpSpPr/>
              <p:nvPr/>
            </p:nvGrpSpPr>
            <p:grpSpPr>
              <a:xfrm>
                <a:off x="6017666" y="2432734"/>
                <a:ext cx="2250300" cy="2632282"/>
                <a:chOff x="3967937" y="1969754"/>
                <a:chExt cx="3951304" cy="4622026"/>
              </a:xfrm>
            </p:grpSpPr>
            <p:grpSp>
              <p:nvGrpSpPr>
                <p:cNvPr id="190" name="Group 189">
                  <a:extLst>
                    <a:ext uri="{FF2B5EF4-FFF2-40B4-BE49-F238E27FC236}">
                      <a16:creationId xmlns="" xmlns:a16="http://schemas.microsoft.com/office/drawing/2014/main" id="{BD4256D8-D7D8-F840-B77C-D700007A2487}"/>
                    </a:ext>
                  </a:extLst>
                </p:cNvPr>
                <p:cNvGrpSpPr/>
                <p:nvPr/>
              </p:nvGrpSpPr>
              <p:grpSpPr>
                <a:xfrm>
                  <a:off x="3967938" y="1969754"/>
                  <a:ext cx="3951302" cy="972273"/>
                  <a:chOff x="4125362" y="2268856"/>
                  <a:chExt cx="3951302" cy="972273"/>
                </a:xfrm>
              </p:grpSpPr>
              <p:sp>
                <p:nvSpPr>
                  <p:cNvPr id="200" name="Rounded Rectangle 199">
                    <a:extLst>
                      <a:ext uri="{FF2B5EF4-FFF2-40B4-BE49-F238E27FC236}">
                        <a16:creationId xmlns="" xmlns:a16="http://schemas.microsoft.com/office/drawing/2014/main" id="{0F37E302-9A9D-3D4D-A986-96101FBE6F8E}"/>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201" name="Picture 200">
                    <a:extLst>
                      <a:ext uri="{FF2B5EF4-FFF2-40B4-BE49-F238E27FC236}">
                        <a16:creationId xmlns="" xmlns:a16="http://schemas.microsoft.com/office/drawing/2014/main" id="{A0BBE436-3A60-9445-9EB9-3CD494943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91" name="Rounded Rectangle 190">
                  <a:extLst>
                    <a:ext uri="{FF2B5EF4-FFF2-40B4-BE49-F238E27FC236}">
                      <a16:creationId xmlns="" xmlns:a16="http://schemas.microsoft.com/office/drawing/2014/main" id="{DCD9EAAE-389A-A44B-A061-6E25D732AFAB}"/>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92" name="Rounded Rectangle 191">
                  <a:extLst>
                    <a:ext uri="{FF2B5EF4-FFF2-40B4-BE49-F238E27FC236}">
                      <a16:creationId xmlns="" xmlns:a16="http://schemas.microsoft.com/office/drawing/2014/main" id="{5972E4AD-5FA5-C24E-94C5-856E436A9115}"/>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93" name="Rounded Rectangle 192">
                  <a:extLst>
                    <a:ext uri="{FF2B5EF4-FFF2-40B4-BE49-F238E27FC236}">
                      <a16:creationId xmlns="" xmlns:a16="http://schemas.microsoft.com/office/drawing/2014/main" id="{74B843C2-DEC3-9648-9F18-2006869DEEE3}"/>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94" name="Elbow Connector 193">
                  <a:extLst>
                    <a:ext uri="{FF2B5EF4-FFF2-40B4-BE49-F238E27FC236}">
                      <a16:creationId xmlns="" xmlns:a16="http://schemas.microsoft.com/office/drawing/2014/main" id="{E233853E-06AA-0543-B879-B38964D88238}"/>
                    </a:ext>
                  </a:extLst>
                </p:cNvPr>
                <p:cNvCxnSpPr>
                  <a:cxnSpLocks/>
                  <a:stCxn id="200" idx="1"/>
                  <a:endCxn id="192"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95" name="Picture 194" descr="Icon&#10;&#10;Description automatically generated">
                  <a:extLst>
                    <a:ext uri="{FF2B5EF4-FFF2-40B4-BE49-F238E27FC236}">
                      <a16:creationId xmlns="" xmlns:a16="http://schemas.microsoft.com/office/drawing/2014/main" id="{F86E0A67-B709-3B4E-834C-322987B3A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196" name="Picture 195" descr="Icon&#10;&#10;Description automatically generated">
                  <a:extLst>
                    <a:ext uri="{FF2B5EF4-FFF2-40B4-BE49-F238E27FC236}">
                      <a16:creationId xmlns="" xmlns:a16="http://schemas.microsoft.com/office/drawing/2014/main" id="{22AB897E-D432-DD45-A212-C5BF6D53A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197" name="Picture 196">
                  <a:extLst>
                    <a:ext uri="{FF2B5EF4-FFF2-40B4-BE49-F238E27FC236}">
                      <a16:creationId xmlns="" xmlns:a16="http://schemas.microsoft.com/office/drawing/2014/main" id="{F797568F-DE6C-CA49-9419-635B60B5F1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198" name="Elbow Connector 197">
                  <a:extLst>
                    <a:ext uri="{FF2B5EF4-FFF2-40B4-BE49-F238E27FC236}">
                      <a16:creationId xmlns="" xmlns:a16="http://schemas.microsoft.com/office/drawing/2014/main" id="{18621A1B-8886-6B44-A9E5-D68FD30C9640}"/>
                    </a:ext>
                  </a:extLst>
                </p:cNvPr>
                <p:cNvCxnSpPr>
                  <a:cxnSpLocks/>
                  <a:stCxn id="200" idx="1"/>
                  <a:endCxn id="191"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9" name="Elbow Connector 198">
                  <a:extLst>
                    <a:ext uri="{FF2B5EF4-FFF2-40B4-BE49-F238E27FC236}">
                      <a16:creationId xmlns="" xmlns:a16="http://schemas.microsoft.com/office/drawing/2014/main" id="{26FC1A4A-030F-C64A-9A52-DB4FB1AA358A}"/>
                    </a:ext>
                  </a:extLst>
                </p:cNvPr>
                <p:cNvCxnSpPr>
                  <a:cxnSpLocks/>
                  <a:stCxn id="200" idx="1"/>
                  <a:endCxn id="193"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89" name="Rounded Rectangle 188">
                <a:extLst>
                  <a:ext uri="{FF2B5EF4-FFF2-40B4-BE49-F238E27FC236}">
                    <a16:creationId xmlns="" xmlns:a16="http://schemas.microsoft.com/office/drawing/2014/main" id="{A14978D1-7839-DB47-B4AF-7F6C5CEE946C}"/>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16" name="Group 115">
              <a:extLst>
                <a:ext uri="{FF2B5EF4-FFF2-40B4-BE49-F238E27FC236}">
                  <a16:creationId xmlns="" xmlns:a16="http://schemas.microsoft.com/office/drawing/2014/main" id="{8E03E32C-9D6B-674B-A23A-B8A18683B565}"/>
                </a:ext>
              </a:extLst>
            </p:cNvPr>
            <p:cNvGrpSpPr/>
            <p:nvPr/>
          </p:nvGrpSpPr>
          <p:grpSpPr>
            <a:xfrm>
              <a:off x="8722436" y="1706903"/>
              <a:ext cx="1616530" cy="1824801"/>
              <a:chOff x="5431168" y="1705760"/>
              <a:chExt cx="3277110" cy="3699328"/>
            </a:xfrm>
          </p:grpSpPr>
          <p:sp>
            <p:nvSpPr>
              <p:cNvPr id="177" name="Rectangle 176">
                <a:extLst>
                  <a:ext uri="{FF2B5EF4-FFF2-40B4-BE49-F238E27FC236}">
                    <a16:creationId xmlns="" xmlns:a16="http://schemas.microsoft.com/office/drawing/2014/main" id="{2FFA400E-F5EC-5E43-92BA-988FFC848E5F}"/>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 xmlns:a16="http://schemas.microsoft.com/office/drawing/2014/main" id="{84009075-5481-FD49-ADB2-B8F314E18E26}"/>
                  </a:ext>
                </a:extLst>
              </p:cNvPr>
              <p:cNvGrpSpPr/>
              <p:nvPr/>
            </p:nvGrpSpPr>
            <p:grpSpPr>
              <a:xfrm>
                <a:off x="6017666" y="2432734"/>
                <a:ext cx="2250300" cy="2632282"/>
                <a:chOff x="3967937" y="1969754"/>
                <a:chExt cx="3951304" cy="4622026"/>
              </a:xfrm>
            </p:grpSpPr>
            <p:sp>
              <p:nvSpPr>
                <p:cNvPr id="180" name="Rounded Rectangle 179">
                  <a:extLst>
                    <a:ext uri="{FF2B5EF4-FFF2-40B4-BE49-F238E27FC236}">
                      <a16:creationId xmlns="" xmlns:a16="http://schemas.microsoft.com/office/drawing/2014/main" id="{F1F68DBE-5EA0-2545-B9AA-13B76B313E51}"/>
                    </a:ext>
                  </a:extLst>
                </p:cNvPr>
                <p:cNvSpPr/>
                <p:nvPr/>
              </p:nvSpPr>
              <p:spPr bwMode="auto">
                <a:xfrm>
                  <a:off x="3967937" y="1969754"/>
                  <a:ext cx="3951300" cy="972272"/>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sp>
              <p:nvSpPr>
                <p:cNvPr id="181" name="Rounded Rectangle 180">
                  <a:extLst>
                    <a:ext uri="{FF2B5EF4-FFF2-40B4-BE49-F238E27FC236}">
                      <a16:creationId xmlns="" xmlns:a16="http://schemas.microsoft.com/office/drawing/2014/main" id="{8D3C9766-52FC-0B40-A8CF-AD10F509EF5D}"/>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82" name="Rounded Rectangle 181">
                  <a:extLst>
                    <a:ext uri="{FF2B5EF4-FFF2-40B4-BE49-F238E27FC236}">
                      <a16:creationId xmlns="" xmlns:a16="http://schemas.microsoft.com/office/drawing/2014/main" id="{35B7977F-405B-F24A-ADE0-CF1D9A02E8FC}"/>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83" name="Rounded Rectangle 182">
                  <a:extLst>
                    <a:ext uri="{FF2B5EF4-FFF2-40B4-BE49-F238E27FC236}">
                      <a16:creationId xmlns="" xmlns:a16="http://schemas.microsoft.com/office/drawing/2014/main" id="{FA558B9B-A350-474B-90CB-4E787A645062}"/>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84" name="Elbow Connector 183">
                  <a:extLst>
                    <a:ext uri="{FF2B5EF4-FFF2-40B4-BE49-F238E27FC236}">
                      <a16:creationId xmlns="" xmlns:a16="http://schemas.microsoft.com/office/drawing/2014/main" id="{61C3FABE-8A40-5342-99F0-12800F1A3AB4}"/>
                    </a:ext>
                  </a:extLst>
                </p:cNvPr>
                <p:cNvCxnSpPr>
                  <a:cxnSpLocks/>
                  <a:stCxn id="180" idx="1"/>
                  <a:endCxn id="182"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5" name="Elbow Connector 184">
                  <a:extLst>
                    <a:ext uri="{FF2B5EF4-FFF2-40B4-BE49-F238E27FC236}">
                      <a16:creationId xmlns="" xmlns:a16="http://schemas.microsoft.com/office/drawing/2014/main" id="{2640D316-E935-3546-9330-F8AB7E1572D7}"/>
                    </a:ext>
                  </a:extLst>
                </p:cNvPr>
                <p:cNvCxnSpPr>
                  <a:cxnSpLocks/>
                  <a:stCxn id="180" idx="1"/>
                  <a:endCxn id="181"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6" name="Elbow Connector 185">
                  <a:extLst>
                    <a:ext uri="{FF2B5EF4-FFF2-40B4-BE49-F238E27FC236}">
                      <a16:creationId xmlns="" xmlns:a16="http://schemas.microsoft.com/office/drawing/2014/main" id="{C0B30B19-C0C6-8D48-84F3-109EE51EAEC6}"/>
                    </a:ext>
                  </a:extLst>
                </p:cNvPr>
                <p:cNvCxnSpPr>
                  <a:cxnSpLocks/>
                  <a:stCxn id="180" idx="1"/>
                  <a:endCxn id="183"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79" name="Rounded Rectangle 178">
                <a:extLst>
                  <a:ext uri="{FF2B5EF4-FFF2-40B4-BE49-F238E27FC236}">
                    <a16:creationId xmlns="" xmlns:a16="http://schemas.microsoft.com/office/drawing/2014/main" id="{4CAE157E-6561-4B43-B7D3-69CDCF1BA295}"/>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17" name="Group 116">
              <a:extLst>
                <a:ext uri="{FF2B5EF4-FFF2-40B4-BE49-F238E27FC236}">
                  <a16:creationId xmlns="" xmlns:a16="http://schemas.microsoft.com/office/drawing/2014/main" id="{450F2133-4AA7-594D-A078-71055E683AB2}"/>
                </a:ext>
              </a:extLst>
            </p:cNvPr>
            <p:cNvGrpSpPr/>
            <p:nvPr/>
          </p:nvGrpSpPr>
          <p:grpSpPr>
            <a:xfrm>
              <a:off x="10381795" y="1706903"/>
              <a:ext cx="1616530" cy="1824801"/>
              <a:chOff x="5431168" y="1705760"/>
              <a:chExt cx="3277110" cy="3699328"/>
            </a:xfrm>
          </p:grpSpPr>
          <p:sp>
            <p:nvSpPr>
              <p:cNvPr id="118" name="Rectangle 117">
                <a:extLst>
                  <a:ext uri="{FF2B5EF4-FFF2-40B4-BE49-F238E27FC236}">
                    <a16:creationId xmlns="" xmlns:a16="http://schemas.microsoft.com/office/drawing/2014/main" id="{8A1DBD65-AA6E-3E4D-B439-D073D234BADC}"/>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a:extLst>
                  <a:ext uri="{FF2B5EF4-FFF2-40B4-BE49-F238E27FC236}">
                    <a16:creationId xmlns="" xmlns:a16="http://schemas.microsoft.com/office/drawing/2014/main" id="{86220D25-0D40-0741-AEB3-4413B0283DD8}"/>
                  </a:ext>
                </a:extLst>
              </p:cNvPr>
              <p:cNvGrpSpPr/>
              <p:nvPr/>
            </p:nvGrpSpPr>
            <p:grpSpPr>
              <a:xfrm>
                <a:off x="6017666" y="2432734"/>
                <a:ext cx="2250300" cy="2632282"/>
                <a:chOff x="3967937" y="1969754"/>
                <a:chExt cx="3951304" cy="4622026"/>
              </a:xfrm>
            </p:grpSpPr>
            <p:grpSp>
              <p:nvGrpSpPr>
                <p:cNvPr id="121" name="Group 120">
                  <a:extLst>
                    <a:ext uri="{FF2B5EF4-FFF2-40B4-BE49-F238E27FC236}">
                      <a16:creationId xmlns="" xmlns:a16="http://schemas.microsoft.com/office/drawing/2014/main" id="{7AE7B71F-0141-DB4F-AE3D-AC3E3D78424D}"/>
                    </a:ext>
                  </a:extLst>
                </p:cNvPr>
                <p:cNvGrpSpPr/>
                <p:nvPr/>
              </p:nvGrpSpPr>
              <p:grpSpPr>
                <a:xfrm>
                  <a:off x="3967938" y="1969754"/>
                  <a:ext cx="3951302" cy="972273"/>
                  <a:chOff x="4125362" y="2268856"/>
                  <a:chExt cx="3951302" cy="972273"/>
                </a:xfrm>
              </p:grpSpPr>
              <p:sp>
                <p:nvSpPr>
                  <p:cNvPr id="174" name="Rounded Rectangle 173">
                    <a:extLst>
                      <a:ext uri="{FF2B5EF4-FFF2-40B4-BE49-F238E27FC236}">
                        <a16:creationId xmlns="" xmlns:a16="http://schemas.microsoft.com/office/drawing/2014/main" id="{4ED9C50F-34E3-3145-8DD2-53F42183FD1C}"/>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176" name="Picture 175">
                    <a:extLst>
                      <a:ext uri="{FF2B5EF4-FFF2-40B4-BE49-F238E27FC236}">
                        <a16:creationId xmlns="" xmlns:a16="http://schemas.microsoft.com/office/drawing/2014/main" id="{D7FBA452-E3E8-D348-BE3B-C62FFBCC1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22" name="Rounded Rectangle 121">
                  <a:extLst>
                    <a:ext uri="{FF2B5EF4-FFF2-40B4-BE49-F238E27FC236}">
                      <a16:creationId xmlns="" xmlns:a16="http://schemas.microsoft.com/office/drawing/2014/main" id="{F1120374-87BD-7E43-9FBA-BB38380545A3}"/>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23" name="Rounded Rectangle 122">
                  <a:extLst>
                    <a:ext uri="{FF2B5EF4-FFF2-40B4-BE49-F238E27FC236}">
                      <a16:creationId xmlns="" xmlns:a16="http://schemas.microsoft.com/office/drawing/2014/main" id="{7B6B7C9C-CF1D-8F42-92F1-0321FDE1466D}"/>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24" name="Rounded Rectangle 123">
                  <a:extLst>
                    <a:ext uri="{FF2B5EF4-FFF2-40B4-BE49-F238E27FC236}">
                      <a16:creationId xmlns="" xmlns:a16="http://schemas.microsoft.com/office/drawing/2014/main" id="{7556C6AC-D3D1-CF4B-BB08-38568D7BDC38}"/>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25" name="Elbow Connector 124">
                  <a:extLst>
                    <a:ext uri="{FF2B5EF4-FFF2-40B4-BE49-F238E27FC236}">
                      <a16:creationId xmlns="" xmlns:a16="http://schemas.microsoft.com/office/drawing/2014/main" id="{3AF22038-5A76-0A4F-8DF7-C7D1FCC5A758}"/>
                    </a:ext>
                  </a:extLst>
                </p:cNvPr>
                <p:cNvCxnSpPr>
                  <a:cxnSpLocks/>
                  <a:stCxn id="174" idx="1"/>
                  <a:endCxn id="123"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46" name="Picture 145" descr="Icon&#10;&#10;Description automatically generated">
                  <a:extLst>
                    <a:ext uri="{FF2B5EF4-FFF2-40B4-BE49-F238E27FC236}">
                      <a16:creationId xmlns="" xmlns:a16="http://schemas.microsoft.com/office/drawing/2014/main" id="{65E232D3-7C79-944A-8F1E-F64914408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151" name="Picture 150" descr="Icon&#10;&#10;Description automatically generated">
                  <a:extLst>
                    <a:ext uri="{FF2B5EF4-FFF2-40B4-BE49-F238E27FC236}">
                      <a16:creationId xmlns="" xmlns:a16="http://schemas.microsoft.com/office/drawing/2014/main" id="{A41B7FE8-138A-984E-95D4-83C53017C9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152" name="Picture 151">
                  <a:extLst>
                    <a:ext uri="{FF2B5EF4-FFF2-40B4-BE49-F238E27FC236}">
                      <a16:creationId xmlns="" xmlns:a16="http://schemas.microsoft.com/office/drawing/2014/main" id="{191B027F-A8E5-094B-9BD2-32ED12CC8F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153" name="Elbow Connector 152">
                  <a:extLst>
                    <a:ext uri="{FF2B5EF4-FFF2-40B4-BE49-F238E27FC236}">
                      <a16:creationId xmlns="" xmlns:a16="http://schemas.microsoft.com/office/drawing/2014/main" id="{ADD4E013-F1A5-854D-8DDB-A8BFC1EF7563}"/>
                    </a:ext>
                  </a:extLst>
                </p:cNvPr>
                <p:cNvCxnSpPr>
                  <a:cxnSpLocks/>
                  <a:stCxn id="174" idx="1"/>
                  <a:endCxn id="122"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 xmlns:a16="http://schemas.microsoft.com/office/drawing/2014/main" id="{0488B2B4-25B5-3643-9B44-A238FEC3C0B1}"/>
                    </a:ext>
                  </a:extLst>
                </p:cNvPr>
                <p:cNvCxnSpPr>
                  <a:cxnSpLocks/>
                  <a:stCxn id="174" idx="1"/>
                  <a:endCxn id="124"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20" name="Rounded Rectangle 119">
                <a:extLst>
                  <a:ext uri="{FF2B5EF4-FFF2-40B4-BE49-F238E27FC236}">
                    <a16:creationId xmlns="" xmlns:a16="http://schemas.microsoft.com/office/drawing/2014/main" id="{DFACA3D8-3F76-1C40-AD2E-23A2B1FE447A}"/>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spTree>
    <p:extLst>
      <p:ext uri="{BB962C8B-B14F-4D97-AF65-F5344CB8AC3E}">
        <p14:creationId xmlns:p14="http://schemas.microsoft.com/office/powerpoint/2010/main" val="14747265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solidFill>
                  <a:schemeClr val="bg1"/>
                </a:solidFill>
              </a:rPr>
              <a:t>Azure Foundational Concepts</a:t>
            </a:r>
            <a:endParaRPr lang="en-US" dirty="0">
              <a:solidFill>
                <a:schemeClr val="bg1"/>
              </a:solidFill>
            </a:endParaRPr>
          </a:p>
        </p:txBody>
      </p:sp>
      <p:grpSp>
        <p:nvGrpSpPr>
          <p:cNvPr id="40" name="Group 39">
            <a:extLst>
              <a:ext uri="{FF2B5EF4-FFF2-40B4-BE49-F238E27FC236}">
                <a16:creationId xmlns="" xmlns:a16="http://schemas.microsoft.com/office/drawing/2014/main" id="{94F29B06-66DA-F94B-ABA1-11AE949C17B9}"/>
              </a:ext>
            </a:extLst>
          </p:cNvPr>
          <p:cNvGrpSpPr/>
          <p:nvPr/>
        </p:nvGrpSpPr>
        <p:grpSpPr>
          <a:xfrm>
            <a:off x="5119504" y="2295151"/>
            <a:ext cx="3277110" cy="3699328"/>
            <a:chOff x="5431168" y="1705760"/>
            <a:chExt cx="3277110" cy="3699328"/>
          </a:xfrm>
          <a:effectLst>
            <a:outerShdw blurRad="50800" dir="2640000" algn="ctr" rotWithShape="0">
              <a:srgbClr val="000000">
                <a:alpha val="20000"/>
              </a:srgbClr>
            </a:outerShdw>
          </a:effectLst>
        </p:grpSpPr>
        <p:sp>
          <p:nvSpPr>
            <p:cNvPr id="35" name="Rectangle 34">
              <a:extLst>
                <a:ext uri="{FF2B5EF4-FFF2-40B4-BE49-F238E27FC236}">
                  <a16:creationId xmlns="" xmlns:a16="http://schemas.microsoft.com/office/drawing/2014/main" id="{209B4123-273F-A14A-A533-19E92F0A1889}"/>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 xmlns:a16="http://schemas.microsoft.com/office/drawing/2014/main" id="{18CBF319-3F15-9F40-82DA-4AAE8E2628CA}"/>
                </a:ext>
              </a:extLst>
            </p:cNvPr>
            <p:cNvGrpSpPr/>
            <p:nvPr/>
          </p:nvGrpSpPr>
          <p:grpSpPr>
            <a:xfrm>
              <a:off x="6017666" y="2432734"/>
              <a:ext cx="2250300" cy="2632282"/>
              <a:chOff x="3967937" y="1969754"/>
              <a:chExt cx="3951304" cy="4622026"/>
            </a:xfrm>
          </p:grpSpPr>
          <p:grpSp>
            <p:nvGrpSpPr>
              <p:cNvPr id="4" name="Group 3">
                <a:extLst>
                  <a:ext uri="{FF2B5EF4-FFF2-40B4-BE49-F238E27FC236}">
                    <a16:creationId xmlns="" xmlns:a16="http://schemas.microsoft.com/office/drawing/2014/main" id="{D3B03574-A60B-5743-81C8-68A37F2FFE43}"/>
                  </a:ext>
                </a:extLst>
              </p:cNvPr>
              <p:cNvGrpSpPr/>
              <p:nvPr/>
            </p:nvGrpSpPr>
            <p:grpSpPr>
              <a:xfrm>
                <a:off x="3967938" y="1969754"/>
                <a:ext cx="3951302" cy="972273"/>
                <a:chOff x="4125362" y="2268856"/>
                <a:chExt cx="3951302" cy="972273"/>
              </a:xfrm>
            </p:grpSpPr>
            <p:sp>
              <p:nvSpPr>
                <p:cNvPr id="14" name="Rounded Rectangle 13">
                  <a:extLst>
                    <a:ext uri="{FF2B5EF4-FFF2-40B4-BE49-F238E27FC236}">
                      <a16:creationId xmlns="" xmlns:a16="http://schemas.microsoft.com/office/drawing/2014/main" id="{E74F948E-9257-BE41-91B8-81ED4BC18577}"/>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rgbClr val="0078D4"/>
                      </a:solidFill>
                      <a:latin typeface="+mj-lt"/>
                    </a:rPr>
                    <a:t>Azure resources</a:t>
                  </a:r>
                </a:p>
              </p:txBody>
            </p:sp>
            <p:pic>
              <p:nvPicPr>
                <p:cNvPr id="3" name="Picture 2">
                  <a:extLst>
                    <a:ext uri="{FF2B5EF4-FFF2-40B4-BE49-F238E27FC236}">
                      <a16:creationId xmlns="" xmlns:a16="http://schemas.microsoft.com/office/drawing/2014/main" id="{5C558BD5-4D24-FE4C-9F91-82C1E1EE9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9" name="Rounded Rectangle 18">
                <a:extLst>
                  <a:ext uri="{FF2B5EF4-FFF2-40B4-BE49-F238E27FC236}">
                    <a16:creationId xmlns="" xmlns:a16="http://schemas.microsoft.com/office/drawing/2014/main" id="{66E63B78-54F1-0249-8F38-50CB7BED676F}"/>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Storage</a:t>
                </a:r>
              </a:p>
            </p:txBody>
          </p:sp>
          <p:sp>
            <p:nvSpPr>
              <p:cNvPr id="22" name="Rounded Rectangle 21">
                <a:extLst>
                  <a:ext uri="{FF2B5EF4-FFF2-40B4-BE49-F238E27FC236}">
                    <a16:creationId xmlns="" xmlns:a16="http://schemas.microsoft.com/office/drawing/2014/main" id="{AAD4DAE8-9877-F24E-89B6-9CE6A9A0AB50}"/>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Compute</a:t>
                </a:r>
              </a:p>
            </p:txBody>
          </p:sp>
          <p:sp>
            <p:nvSpPr>
              <p:cNvPr id="25" name="Rounded Rectangle 24">
                <a:extLst>
                  <a:ext uri="{FF2B5EF4-FFF2-40B4-BE49-F238E27FC236}">
                    <a16:creationId xmlns="" xmlns:a16="http://schemas.microsoft.com/office/drawing/2014/main" id="{A477152B-BDF4-2D43-B8B7-49ABBC617877}"/>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Networking</a:t>
                </a:r>
              </a:p>
            </p:txBody>
          </p:sp>
          <p:cxnSp>
            <p:nvCxnSpPr>
              <p:cNvPr id="34" name="Elbow Connector 33">
                <a:extLst>
                  <a:ext uri="{FF2B5EF4-FFF2-40B4-BE49-F238E27FC236}">
                    <a16:creationId xmlns="" xmlns:a16="http://schemas.microsoft.com/office/drawing/2014/main" id="{A5483886-9641-F943-AFB8-681C746AC41E}"/>
                  </a:ext>
                </a:extLst>
              </p:cNvPr>
              <p:cNvCxnSpPr>
                <a:cxnSpLocks/>
                <a:stCxn id="14" idx="1"/>
                <a:endCxn id="22"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3" name="Picture 42" descr="Icon&#10;&#10;Description automatically generated">
                <a:extLst>
                  <a:ext uri="{FF2B5EF4-FFF2-40B4-BE49-F238E27FC236}">
                    <a16:creationId xmlns="" xmlns:a16="http://schemas.microsoft.com/office/drawing/2014/main" id="{B2F2E702-613F-E547-9AD4-7BC0C0A3A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46" name="Picture 45" descr="Icon&#10;&#10;Description automatically generated">
                <a:extLst>
                  <a:ext uri="{FF2B5EF4-FFF2-40B4-BE49-F238E27FC236}">
                    <a16:creationId xmlns="" xmlns:a16="http://schemas.microsoft.com/office/drawing/2014/main" id="{500BE7D7-E683-6C47-8F45-455282666B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48" name="Picture 47">
                <a:extLst>
                  <a:ext uri="{FF2B5EF4-FFF2-40B4-BE49-F238E27FC236}">
                    <a16:creationId xmlns="" xmlns:a16="http://schemas.microsoft.com/office/drawing/2014/main" id="{98AE6391-54FF-BD40-99D7-CD57C0314E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26" name="Elbow Connector 25">
                <a:extLst>
                  <a:ext uri="{FF2B5EF4-FFF2-40B4-BE49-F238E27FC236}">
                    <a16:creationId xmlns="" xmlns:a16="http://schemas.microsoft.com/office/drawing/2014/main" id="{EE0AC404-5673-E946-9B7B-B701038E271E}"/>
                  </a:ext>
                </a:extLst>
              </p:cNvPr>
              <p:cNvCxnSpPr>
                <a:cxnSpLocks/>
                <a:stCxn id="14" idx="1"/>
                <a:endCxn id="19"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 xmlns:a16="http://schemas.microsoft.com/office/drawing/2014/main" id="{9305CA66-D372-6A40-9010-A9217C02CEEC}"/>
                  </a:ext>
                </a:extLst>
              </p:cNvPr>
              <p:cNvCxnSpPr>
                <a:cxnSpLocks/>
                <a:stCxn id="14" idx="1"/>
                <a:endCxn id="25"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 xmlns:a16="http://schemas.microsoft.com/office/drawing/2014/main" id="{62C19242-73D2-D246-B375-A7CF9705CCD6}"/>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a:t>Resource Group</a:t>
              </a:r>
              <a:endParaRPr lang="x-none" sz="1200"/>
            </a:p>
          </p:txBody>
        </p:sp>
      </p:grpSp>
      <p:grpSp>
        <p:nvGrpSpPr>
          <p:cNvPr id="175" name="Group 174">
            <a:extLst>
              <a:ext uri="{FF2B5EF4-FFF2-40B4-BE49-F238E27FC236}">
                <a16:creationId xmlns="" xmlns:a16="http://schemas.microsoft.com/office/drawing/2014/main" id="{EC257864-E72A-534C-94E4-6F5CB500542B}"/>
              </a:ext>
            </a:extLst>
          </p:cNvPr>
          <p:cNvGrpSpPr/>
          <p:nvPr/>
        </p:nvGrpSpPr>
        <p:grpSpPr>
          <a:xfrm>
            <a:off x="8435052" y="2296294"/>
            <a:ext cx="3275889" cy="3698185"/>
            <a:chOff x="8722436" y="1706903"/>
            <a:chExt cx="3275889" cy="3698185"/>
          </a:xfrm>
          <a:effectLst>
            <a:outerShdw blurRad="50800" dir="2640000" algn="ctr" rotWithShape="0">
              <a:srgbClr val="000000">
                <a:alpha val="20000"/>
              </a:srgbClr>
            </a:outerShdw>
          </a:effectLst>
        </p:grpSpPr>
        <p:grpSp>
          <p:nvGrpSpPr>
            <p:cNvPr id="78" name="Group 77">
              <a:extLst>
                <a:ext uri="{FF2B5EF4-FFF2-40B4-BE49-F238E27FC236}">
                  <a16:creationId xmlns="" xmlns:a16="http://schemas.microsoft.com/office/drawing/2014/main" id="{077A44FF-0757-2544-90C6-48A03ACB7F44}"/>
                </a:ext>
              </a:extLst>
            </p:cNvPr>
            <p:cNvGrpSpPr/>
            <p:nvPr/>
          </p:nvGrpSpPr>
          <p:grpSpPr>
            <a:xfrm>
              <a:off x="8722436" y="3580287"/>
              <a:ext cx="1616530" cy="1824801"/>
              <a:chOff x="5431168" y="1705760"/>
              <a:chExt cx="3277110" cy="3699328"/>
            </a:xfrm>
          </p:grpSpPr>
          <p:sp>
            <p:nvSpPr>
              <p:cNvPr id="79" name="Rectangle 78">
                <a:extLst>
                  <a:ext uri="{FF2B5EF4-FFF2-40B4-BE49-F238E27FC236}">
                    <a16:creationId xmlns="" xmlns:a16="http://schemas.microsoft.com/office/drawing/2014/main" id="{35C85883-4B6B-1E4A-BE4E-4D128457B029}"/>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a:extLst>
                  <a:ext uri="{FF2B5EF4-FFF2-40B4-BE49-F238E27FC236}">
                    <a16:creationId xmlns="" xmlns:a16="http://schemas.microsoft.com/office/drawing/2014/main" id="{E06D573A-2EA3-7D45-B815-E116B9C3ACC4}"/>
                  </a:ext>
                </a:extLst>
              </p:cNvPr>
              <p:cNvGrpSpPr/>
              <p:nvPr/>
            </p:nvGrpSpPr>
            <p:grpSpPr>
              <a:xfrm>
                <a:off x="6017666" y="2432734"/>
                <a:ext cx="2250300" cy="2632282"/>
                <a:chOff x="3967937" y="1969754"/>
                <a:chExt cx="3951304" cy="4622026"/>
              </a:xfrm>
            </p:grpSpPr>
            <p:grpSp>
              <p:nvGrpSpPr>
                <p:cNvPr id="82" name="Group 81">
                  <a:extLst>
                    <a:ext uri="{FF2B5EF4-FFF2-40B4-BE49-F238E27FC236}">
                      <a16:creationId xmlns="" xmlns:a16="http://schemas.microsoft.com/office/drawing/2014/main" id="{83B72644-00C0-6248-8E56-C9CCA5B2638F}"/>
                    </a:ext>
                  </a:extLst>
                </p:cNvPr>
                <p:cNvGrpSpPr/>
                <p:nvPr/>
              </p:nvGrpSpPr>
              <p:grpSpPr>
                <a:xfrm>
                  <a:off x="3967938" y="1969754"/>
                  <a:ext cx="3951302" cy="972273"/>
                  <a:chOff x="4125362" y="2268856"/>
                  <a:chExt cx="3951302" cy="972273"/>
                </a:xfrm>
              </p:grpSpPr>
              <p:sp>
                <p:nvSpPr>
                  <p:cNvPr id="92" name="Rounded Rectangle 91">
                    <a:extLst>
                      <a:ext uri="{FF2B5EF4-FFF2-40B4-BE49-F238E27FC236}">
                        <a16:creationId xmlns="" xmlns:a16="http://schemas.microsoft.com/office/drawing/2014/main" id="{DB34D57C-6147-0745-8B02-17E8148157A8}"/>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93" name="Picture 92">
                    <a:extLst>
                      <a:ext uri="{FF2B5EF4-FFF2-40B4-BE49-F238E27FC236}">
                        <a16:creationId xmlns="" xmlns:a16="http://schemas.microsoft.com/office/drawing/2014/main" id="{803516A7-36E7-3945-A7F9-BAA44325B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83" name="Rounded Rectangle 82">
                  <a:extLst>
                    <a:ext uri="{FF2B5EF4-FFF2-40B4-BE49-F238E27FC236}">
                      <a16:creationId xmlns="" xmlns:a16="http://schemas.microsoft.com/office/drawing/2014/main" id="{9110B23D-79E0-8249-81C2-91B0811F846F}"/>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84" name="Rounded Rectangle 83">
                  <a:extLst>
                    <a:ext uri="{FF2B5EF4-FFF2-40B4-BE49-F238E27FC236}">
                      <a16:creationId xmlns="" xmlns:a16="http://schemas.microsoft.com/office/drawing/2014/main" id="{FF91F112-9D25-BE45-96FB-04576B507368}"/>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85" name="Rounded Rectangle 84">
                  <a:extLst>
                    <a:ext uri="{FF2B5EF4-FFF2-40B4-BE49-F238E27FC236}">
                      <a16:creationId xmlns="" xmlns:a16="http://schemas.microsoft.com/office/drawing/2014/main" id="{7FD96825-2823-4E48-93C2-57B83F343C2E}"/>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86" name="Elbow Connector 85">
                  <a:extLst>
                    <a:ext uri="{FF2B5EF4-FFF2-40B4-BE49-F238E27FC236}">
                      <a16:creationId xmlns="" xmlns:a16="http://schemas.microsoft.com/office/drawing/2014/main" id="{186CD201-D19D-7D43-95F7-7CAF0D46A955}"/>
                    </a:ext>
                  </a:extLst>
                </p:cNvPr>
                <p:cNvCxnSpPr>
                  <a:cxnSpLocks/>
                  <a:stCxn id="92" idx="1"/>
                  <a:endCxn id="84"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87" name="Picture 86" descr="Icon&#10;&#10;Description automatically generated">
                  <a:extLst>
                    <a:ext uri="{FF2B5EF4-FFF2-40B4-BE49-F238E27FC236}">
                      <a16:creationId xmlns="" xmlns:a16="http://schemas.microsoft.com/office/drawing/2014/main" id="{7FFB5361-4947-9E4E-9A9F-816ACFD6DC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88" name="Picture 87" descr="Icon&#10;&#10;Description automatically generated">
                  <a:extLst>
                    <a:ext uri="{FF2B5EF4-FFF2-40B4-BE49-F238E27FC236}">
                      <a16:creationId xmlns="" xmlns:a16="http://schemas.microsoft.com/office/drawing/2014/main" id="{EDF17687-F58D-6E4D-8C03-03F1FE4112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89" name="Picture 88">
                  <a:extLst>
                    <a:ext uri="{FF2B5EF4-FFF2-40B4-BE49-F238E27FC236}">
                      <a16:creationId xmlns="" xmlns:a16="http://schemas.microsoft.com/office/drawing/2014/main" id="{70F6B6E6-91B9-8641-BB5A-EC4A50D697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90" name="Elbow Connector 89">
                  <a:extLst>
                    <a:ext uri="{FF2B5EF4-FFF2-40B4-BE49-F238E27FC236}">
                      <a16:creationId xmlns="" xmlns:a16="http://schemas.microsoft.com/office/drawing/2014/main" id="{EC1D7777-E61B-3B41-BECE-614B751DB7DF}"/>
                    </a:ext>
                  </a:extLst>
                </p:cNvPr>
                <p:cNvCxnSpPr>
                  <a:cxnSpLocks/>
                  <a:stCxn id="92" idx="1"/>
                  <a:endCxn id="83"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 xmlns:a16="http://schemas.microsoft.com/office/drawing/2014/main" id="{75717835-88D2-0B4F-9856-1202E596932F}"/>
                    </a:ext>
                  </a:extLst>
                </p:cNvPr>
                <p:cNvCxnSpPr>
                  <a:cxnSpLocks/>
                  <a:stCxn id="92" idx="1"/>
                  <a:endCxn id="85"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81" name="Rounded Rectangle 80">
                <a:extLst>
                  <a:ext uri="{FF2B5EF4-FFF2-40B4-BE49-F238E27FC236}">
                    <a16:creationId xmlns="" xmlns:a16="http://schemas.microsoft.com/office/drawing/2014/main" id="{93F95952-4058-A04F-8042-9AA70F6B3906}"/>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26" name="Group 125">
              <a:extLst>
                <a:ext uri="{FF2B5EF4-FFF2-40B4-BE49-F238E27FC236}">
                  <a16:creationId xmlns="" xmlns:a16="http://schemas.microsoft.com/office/drawing/2014/main" id="{DEBCFAFA-F296-1F4D-A25C-8AD6358536D9}"/>
                </a:ext>
              </a:extLst>
            </p:cNvPr>
            <p:cNvGrpSpPr/>
            <p:nvPr/>
          </p:nvGrpSpPr>
          <p:grpSpPr>
            <a:xfrm>
              <a:off x="10381795" y="3580287"/>
              <a:ext cx="1616530" cy="1824801"/>
              <a:chOff x="5431168" y="1705760"/>
              <a:chExt cx="3277110" cy="3699328"/>
            </a:xfrm>
          </p:grpSpPr>
          <p:sp>
            <p:nvSpPr>
              <p:cNvPr id="127" name="Rectangle 126">
                <a:extLst>
                  <a:ext uri="{FF2B5EF4-FFF2-40B4-BE49-F238E27FC236}">
                    <a16:creationId xmlns="" xmlns:a16="http://schemas.microsoft.com/office/drawing/2014/main" id="{DD449FE9-276C-394B-A73C-55BE517ECAB2}"/>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a:extLst>
                  <a:ext uri="{FF2B5EF4-FFF2-40B4-BE49-F238E27FC236}">
                    <a16:creationId xmlns="" xmlns:a16="http://schemas.microsoft.com/office/drawing/2014/main" id="{2798484F-94E3-EF46-AA4D-4BFE7E05DE8C}"/>
                  </a:ext>
                </a:extLst>
              </p:cNvPr>
              <p:cNvGrpSpPr/>
              <p:nvPr/>
            </p:nvGrpSpPr>
            <p:grpSpPr>
              <a:xfrm>
                <a:off x="6017666" y="2432734"/>
                <a:ext cx="2250300" cy="2632282"/>
                <a:chOff x="3967937" y="1969754"/>
                <a:chExt cx="3951304" cy="4622026"/>
              </a:xfrm>
            </p:grpSpPr>
            <p:grpSp>
              <p:nvGrpSpPr>
                <p:cNvPr id="130" name="Group 129">
                  <a:extLst>
                    <a:ext uri="{FF2B5EF4-FFF2-40B4-BE49-F238E27FC236}">
                      <a16:creationId xmlns="" xmlns:a16="http://schemas.microsoft.com/office/drawing/2014/main" id="{5227405A-6CF0-4544-97DD-A0B30915D980}"/>
                    </a:ext>
                  </a:extLst>
                </p:cNvPr>
                <p:cNvGrpSpPr/>
                <p:nvPr/>
              </p:nvGrpSpPr>
              <p:grpSpPr>
                <a:xfrm>
                  <a:off x="3967938" y="1969754"/>
                  <a:ext cx="3951302" cy="972273"/>
                  <a:chOff x="4125362" y="2268856"/>
                  <a:chExt cx="3951302" cy="972273"/>
                </a:xfrm>
              </p:grpSpPr>
              <p:sp>
                <p:nvSpPr>
                  <p:cNvPr id="140" name="Rounded Rectangle 139">
                    <a:extLst>
                      <a:ext uri="{FF2B5EF4-FFF2-40B4-BE49-F238E27FC236}">
                        <a16:creationId xmlns="" xmlns:a16="http://schemas.microsoft.com/office/drawing/2014/main" id="{7263506F-334A-CB40-9E9E-8C93F9F7839D}"/>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141" name="Picture 140">
                    <a:extLst>
                      <a:ext uri="{FF2B5EF4-FFF2-40B4-BE49-F238E27FC236}">
                        <a16:creationId xmlns="" xmlns:a16="http://schemas.microsoft.com/office/drawing/2014/main" id="{E4813248-C1C5-CF4E-A1CC-803D2403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31" name="Rounded Rectangle 130">
                  <a:extLst>
                    <a:ext uri="{FF2B5EF4-FFF2-40B4-BE49-F238E27FC236}">
                      <a16:creationId xmlns="" xmlns:a16="http://schemas.microsoft.com/office/drawing/2014/main" id="{60C5B381-EE70-A14A-AF02-3A5279DEDB4F}"/>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32" name="Rounded Rectangle 131">
                  <a:extLst>
                    <a:ext uri="{FF2B5EF4-FFF2-40B4-BE49-F238E27FC236}">
                      <a16:creationId xmlns="" xmlns:a16="http://schemas.microsoft.com/office/drawing/2014/main" id="{10058CB7-C194-1541-A78A-14FA47C70C06}"/>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33" name="Rounded Rectangle 132">
                  <a:extLst>
                    <a:ext uri="{FF2B5EF4-FFF2-40B4-BE49-F238E27FC236}">
                      <a16:creationId xmlns="" xmlns:a16="http://schemas.microsoft.com/office/drawing/2014/main" id="{778FD61C-A340-074E-916B-82A7CD7FF462}"/>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34" name="Elbow Connector 133">
                  <a:extLst>
                    <a:ext uri="{FF2B5EF4-FFF2-40B4-BE49-F238E27FC236}">
                      <a16:creationId xmlns="" xmlns:a16="http://schemas.microsoft.com/office/drawing/2014/main" id="{7278A473-7968-794C-A817-21A8D54AB8A8}"/>
                    </a:ext>
                  </a:extLst>
                </p:cNvPr>
                <p:cNvCxnSpPr>
                  <a:cxnSpLocks/>
                  <a:stCxn id="140" idx="1"/>
                  <a:endCxn id="132"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35" name="Picture 134" descr="Icon&#10;&#10;Description automatically generated">
                  <a:extLst>
                    <a:ext uri="{FF2B5EF4-FFF2-40B4-BE49-F238E27FC236}">
                      <a16:creationId xmlns="" xmlns:a16="http://schemas.microsoft.com/office/drawing/2014/main" id="{A6F1B7F7-C151-AA4C-AE49-75326FE80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136" name="Picture 135" descr="Icon&#10;&#10;Description automatically generated">
                  <a:extLst>
                    <a:ext uri="{FF2B5EF4-FFF2-40B4-BE49-F238E27FC236}">
                      <a16:creationId xmlns="" xmlns:a16="http://schemas.microsoft.com/office/drawing/2014/main" id="{071AD0EF-C513-C340-8B6D-656DF8B913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137" name="Picture 136">
                  <a:extLst>
                    <a:ext uri="{FF2B5EF4-FFF2-40B4-BE49-F238E27FC236}">
                      <a16:creationId xmlns="" xmlns:a16="http://schemas.microsoft.com/office/drawing/2014/main" id="{9AF9E305-ED28-3C4B-A94E-0DF6C98D5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138" name="Elbow Connector 137">
                  <a:extLst>
                    <a:ext uri="{FF2B5EF4-FFF2-40B4-BE49-F238E27FC236}">
                      <a16:creationId xmlns="" xmlns:a16="http://schemas.microsoft.com/office/drawing/2014/main" id="{2037D3D2-1128-2F4A-8FE7-84E740FF5F84}"/>
                    </a:ext>
                  </a:extLst>
                </p:cNvPr>
                <p:cNvCxnSpPr>
                  <a:cxnSpLocks/>
                  <a:stCxn id="140" idx="1"/>
                  <a:endCxn id="131"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9" name="Elbow Connector 138">
                  <a:extLst>
                    <a:ext uri="{FF2B5EF4-FFF2-40B4-BE49-F238E27FC236}">
                      <a16:creationId xmlns="" xmlns:a16="http://schemas.microsoft.com/office/drawing/2014/main" id="{7EA49C0E-9491-CB4E-9DD3-D5CC93D97E39}"/>
                    </a:ext>
                  </a:extLst>
                </p:cNvPr>
                <p:cNvCxnSpPr>
                  <a:cxnSpLocks/>
                  <a:stCxn id="140" idx="1"/>
                  <a:endCxn id="133"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29" name="Rounded Rectangle 128">
                <a:extLst>
                  <a:ext uri="{FF2B5EF4-FFF2-40B4-BE49-F238E27FC236}">
                    <a16:creationId xmlns="" xmlns:a16="http://schemas.microsoft.com/office/drawing/2014/main" id="{B8709CC7-9310-3946-8904-FEBE16FC0570}"/>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42" name="Group 141">
              <a:extLst>
                <a:ext uri="{FF2B5EF4-FFF2-40B4-BE49-F238E27FC236}">
                  <a16:creationId xmlns="" xmlns:a16="http://schemas.microsoft.com/office/drawing/2014/main" id="{34C6CBC8-F2D1-324F-B9E4-6451CD040740}"/>
                </a:ext>
              </a:extLst>
            </p:cNvPr>
            <p:cNvGrpSpPr/>
            <p:nvPr/>
          </p:nvGrpSpPr>
          <p:grpSpPr>
            <a:xfrm>
              <a:off x="8722436" y="1706903"/>
              <a:ext cx="1616530" cy="1824801"/>
              <a:chOff x="5431168" y="1705760"/>
              <a:chExt cx="3277110" cy="3699328"/>
            </a:xfrm>
          </p:grpSpPr>
          <p:sp>
            <p:nvSpPr>
              <p:cNvPr id="143" name="Rectangle 142">
                <a:extLst>
                  <a:ext uri="{FF2B5EF4-FFF2-40B4-BE49-F238E27FC236}">
                    <a16:creationId xmlns="" xmlns:a16="http://schemas.microsoft.com/office/drawing/2014/main" id="{B08E184F-834D-EA45-854F-8FEA93AB31DD}"/>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4" name="Group 143">
                <a:extLst>
                  <a:ext uri="{FF2B5EF4-FFF2-40B4-BE49-F238E27FC236}">
                    <a16:creationId xmlns="" xmlns:a16="http://schemas.microsoft.com/office/drawing/2014/main" id="{CD8F9FE5-7DAB-1946-B526-3943056799E3}"/>
                  </a:ext>
                </a:extLst>
              </p:cNvPr>
              <p:cNvGrpSpPr/>
              <p:nvPr/>
            </p:nvGrpSpPr>
            <p:grpSpPr>
              <a:xfrm>
                <a:off x="6017666" y="2432734"/>
                <a:ext cx="2250300" cy="2632282"/>
                <a:chOff x="3967937" y="1969754"/>
                <a:chExt cx="3951304" cy="4622026"/>
              </a:xfrm>
            </p:grpSpPr>
            <p:sp>
              <p:nvSpPr>
                <p:cNvPr id="156" name="Rounded Rectangle 155">
                  <a:extLst>
                    <a:ext uri="{FF2B5EF4-FFF2-40B4-BE49-F238E27FC236}">
                      <a16:creationId xmlns="" xmlns:a16="http://schemas.microsoft.com/office/drawing/2014/main" id="{091ED2FC-2C6A-C342-9B26-A8809E68BA20}"/>
                    </a:ext>
                  </a:extLst>
                </p:cNvPr>
                <p:cNvSpPr/>
                <p:nvPr/>
              </p:nvSpPr>
              <p:spPr bwMode="auto">
                <a:xfrm>
                  <a:off x="3967937" y="1969754"/>
                  <a:ext cx="3951300" cy="972272"/>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sp>
              <p:nvSpPr>
                <p:cNvPr id="147" name="Rounded Rectangle 146">
                  <a:extLst>
                    <a:ext uri="{FF2B5EF4-FFF2-40B4-BE49-F238E27FC236}">
                      <a16:creationId xmlns="" xmlns:a16="http://schemas.microsoft.com/office/drawing/2014/main" id="{9F82CB6E-72D8-6843-9CBD-0DA7F0460CED}"/>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48" name="Rounded Rectangle 147">
                  <a:extLst>
                    <a:ext uri="{FF2B5EF4-FFF2-40B4-BE49-F238E27FC236}">
                      <a16:creationId xmlns="" xmlns:a16="http://schemas.microsoft.com/office/drawing/2014/main" id="{F926A33A-AC25-4144-BBB0-E88D6C57D520}"/>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49" name="Rounded Rectangle 148">
                  <a:extLst>
                    <a:ext uri="{FF2B5EF4-FFF2-40B4-BE49-F238E27FC236}">
                      <a16:creationId xmlns="" xmlns:a16="http://schemas.microsoft.com/office/drawing/2014/main" id="{8869CED7-7E23-0448-B5F0-78406AA6DC6E}"/>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50" name="Elbow Connector 149">
                  <a:extLst>
                    <a:ext uri="{FF2B5EF4-FFF2-40B4-BE49-F238E27FC236}">
                      <a16:creationId xmlns="" xmlns:a16="http://schemas.microsoft.com/office/drawing/2014/main" id="{0063415B-B8F6-9C47-9775-D7E68C17BED1}"/>
                    </a:ext>
                  </a:extLst>
                </p:cNvPr>
                <p:cNvCxnSpPr>
                  <a:cxnSpLocks/>
                  <a:stCxn id="156" idx="1"/>
                  <a:endCxn id="148"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4" name="Elbow Connector 153">
                  <a:extLst>
                    <a:ext uri="{FF2B5EF4-FFF2-40B4-BE49-F238E27FC236}">
                      <a16:creationId xmlns="" xmlns:a16="http://schemas.microsoft.com/office/drawing/2014/main" id="{EBE94E21-2F04-3E47-B3D0-3377EC369ECC}"/>
                    </a:ext>
                  </a:extLst>
                </p:cNvPr>
                <p:cNvCxnSpPr>
                  <a:cxnSpLocks/>
                  <a:stCxn id="156" idx="1"/>
                  <a:endCxn id="147"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 xmlns:a16="http://schemas.microsoft.com/office/drawing/2014/main" id="{6818C3BE-96FB-7948-984D-D71EA4D68F20}"/>
                    </a:ext>
                  </a:extLst>
                </p:cNvPr>
                <p:cNvCxnSpPr>
                  <a:cxnSpLocks/>
                  <a:stCxn id="156" idx="1"/>
                  <a:endCxn id="149"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45" name="Rounded Rectangle 144">
                <a:extLst>
                  <a:ext uri="{FF2B5EF4-FFF2-40B4-BE49-F238E27FC236}">
                    <a16:creationId xmlns="" xmlns:a16="http://schemas.microsoft.com/office/drawing/2014/main" id="{4288C361-9A6B-4C45-82AB-572C94AF013F}"/>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58" name="Group 157">
              <a:extLst>
                <a:ext uri="{FF2B5EF4-FFF2-40B4-BE49-F238E27FC236}">
                  <a16:creationId xmlns="" xmlns:a16="http://schemas.microsoft.com/office/drawing/2014/main" id="{FD559260-6B7B-3A44-B496-5DA98E9F4A5B}"/>
                </a:ext>
              </a:extLst>
            </p:cNvPr>
            <p:cNvGrpSpPr/>
            <p:nvPr/>
          </p:nvGrpSpPr>
          <p:grpSpPr>
            <a:xfrm>
              <a:off x="10381795" y="1706903"/>
              <a:ext cx="1616530" cy="1824801"/>
              <a:chOff x="5431168" y="1705760"/>
              <a:chExt cx="3277110" cy="3699328"/>
            </a:xfrm>
          </p:grpSpPr>
          <p:sp>
            <p:nvSpPr>
              <p:cNvPr id="159" name="Rectangle 158">
                <a:extLst>
                  <a:ext uri="{FF2B5EF4-FFF2-40B4-BE49-F238E27FC236}">
                    <a16:creationId xmlns="" xmlns:a16="http://schemas.microsoft.com/office/drawing/2014/main" id="{6BA1F091-EF22-DB47-A8DC-FAD8F86DAC03}"/>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0" name="Group 159">
                <a:extLst>
                  <a:ext uri="{FF2B5EF4-FFF2-40B4-BE49-F238E27FC236}">
                    <a16:creationId xmlns="" xmlns:a16="http://schemas.microsoft.com/office/drawing/2014/main" id="{C3D24514-2516-5644-908E-065853527CBB}"/>
                  </a:ext>
                </a:extLst>
              </p:cNvPr>
              <p:cNvGrpSpPr/>
              <p:nvPr/>
            </p:nvGrpSpPr>
            <p:grpSpPr>
              <a:xfrm>
                <a:off x="6017666" y="2432734"/>
                <a:ext cx="2250300" cy="2632282"/>
                <a:chOff x="3967937" y="1969754"/>
                <a:chExt cx="3951304" cy="4622026"/>
              </a:xfrm>
            </p:grpSpPr>
            <p:grpSp>
              <p:nvGrpSpPr>
                <p:cNvPr id="162" name="Group 161">
                  <a:extLst>
                    <a:ext uri="{FF2B5EF4-FFF2-40B4-BE49-F238E27FC236}">
                      <a16:creationId xmlns="" xmlns:a16="http://schemas.microsoft.com/office/drawing/2014/main" id="{DE896162-AB07-2F45-BD19-5D0EB67FB736}"/>
                    </a:ext>
                  </a:extLst>
                </p:cNvPr>
                <p:cNvGrpSpPr/>
                <p:nvPr/>
              </p:nvGrpSpPr>
              <p:grpSpPr>
                <a:xfrm>
                  <a:off x="3967938" y="1969754"/>
                  <a:ext cx="3951302" cy="972273"/>
                  <a:chOff x="4125362" y="2268856"/>
                  <a:chExt cx="3951302" cy="972273"/>
                </a:xfrm>
              </p:grpSpPr>
              <p:sp>
                <p:nvSpPr>
                  <p:cNvPr id="172" name="Rounded Rectangle 171">
                    <a:extLst>
                      <a:ext uri="{FF2B5EF4-FFF2-40B4-BE49-F238E27FC236}">
                        <a16:creationId xmlns="" xmlns:a16="http://schemas.microsoft.com/office/drawing/2014/main" id="{D350F2FC-7A8A-9E49-99F4-BDDED52ABA82}"/>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173" name="Picture 172">
                    <a:extLst>
                      <a:ext uri="{FF2B5EF4-FFF2-40B4-BE49-F238E27FC236}">
                        <a16:creationId xmlns="" xmlns:a16="http://schemas.microsoft.com/office/drawing/2014/main" id="{F203D412-6BD6-134D-964A-4F66C2C6F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63" name="Rounded Rectangle 162">
                  <a:extLst>
                    <a:ext uri="{FF2B5EF4-FFF2-40B4-BE49-F238E27FC236}">
                      <a16:creationId xmlns="" xmlns:a16="http://schemas.microsoft.com/office/drawing/2014/main" id="{892E2E4C-2712-FF47-AD21-5D89C21D7820}"/>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64" name="Rounded Rectangle 163">
                  <a:extLst>
                    <a:ext uri="{FF2B5EF4-FFF2-40B4-BE49-F238E27FC236}">
                      <a16:creationId xmlns="" xmlns:a16="http://schemas.microsoft.com/office/drawing/2014/main" id="{85516CCD-5E53-5540-881B-0C412FF03D12}"/>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65" name="Rounded Rectangle 164">
                  <a:extLst>
                    <a:ext uri="{FF2B5EF4-FFF2-40B4-BE49-F238E27FC236}">
                      <a16:creationId xmlns="" xmlns:a16="http://schemas.microsoft.com/office/drawing/2014/main" id="{8D92758A-8A74-5E44-A8C8-6E177DBC2F1C}"/>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66" name="Elbow Connector 165">
                  <a:extLst>
                    <a:ext uri="{FF2B5EF4-FFF2-40B4-BE49-F238E27FC236}">
                      <a16:creationId xmlns="" xmlns:a16="http://schemas.microsoft.com/office/drawing/2014/main" id="{3DC56413-4222-E243-9F3F-EF16D999A10B}"/>
                    </a:ext>
                  </a:extLst>
                </p:cNvPr>
                <p:cNvCxnSpPr>
                  <a:cxnSpLocks/>
                  <a:stCxn id="172" idx="1"/>
                  <a:endCxn id="164"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67" name="Picture 166" descr="Icon&#10;&#10;Description automatically generated">
                  <a:extLst>
                    <a:ext uri="{FF2B5EF4-FFF2-40B4-BE49-F238E27FC236}">
                      <a16:creationId xmlns="" xmlns:a16="http://schemas.microsoft.com/office/drawing/2014/main" id="{918860F0-E590-6B45-8B16-4E32B7A7F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168" name="Picture 167" descr="Icon&#10;&#10;Description automatically generated">
                  <a:extLst>
                    <a:ext uri="{FF2B5EF4-FFF2-40B4-BE49-F238E27FC236}">
                      <a16:creationId xmlns="" xmlns:a16="http://schemas.microsoft.com/office/drawing/2014/main" id="{FFE84808-8CDD-2D4A-9D91-72AA87B043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169" name="Picture 168">
                  <a:extLst>
                    <a:ext uri="{FF2B5EF4-FFF2-40B4-BE49-F238E27FC236}">
                      <a16:creationId xmlns="" xmlns:a16="http://schemas.microsoft.com/office/drawing/2014/main" id="{CD553312-6DCF-FE4D-9019-C42E8A28F9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170" name="Elbow Connector 169">
                  <a:extLst>
                    <a:ext uri="{FF2B5EF4-FFF2-40B4-BE49-F238E27FC236}">
                      <a16:creationId xmlns="" xmlns:a16="http://schemas.microsoft.com/office/drawing/2014/main" id="{6783238F-46B2-0D44-99E4-453F091E85A7}"/>
                    </a:ext>
                  </a:extLst>
                </p:cNvPr>
                <p:cNvCxnSpPr>
                  <a:cxnSpLocks/>
                  <a:stCxn id="172" idx="1"/>
                  <a:endCxn id="163"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1" name="Elbow Connector 170">
                  <a:extLst>
                    <a:ext uri="{FF2B5EF4-FFF2-40B4-BE49-F238E27FC236}">
                      <a16:creationId xmlns="" xmlns:a16="http://schemas.microsoft.com/office/drawing/2014/main" id="{5F429324-BFF4-9247-91BB-85EA4EF500D9}"/>
                    </a:ext>
                  </a:extLst>
                </p:cNvPr>
                <p:cNvCxnSpPr>
                  <a:cxnSpLocks/>
                  <a:stCxn id="172" idx="1"/>
                  <a:endCxn id="165"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61" name="Rounded Rectangle 160">
                <a:extLst>
                  <a:ext uri="{FF2B5EF4-FFF2-40B4-BE49-F238E27FC236}">
                    <a16:creationId xmlns="" xmlns:a16="http://schemas.microsoft.com/office/drawing/2014/main" id="{76E79896-7291-FB41-BE51-461CBE9C3C9A}"/>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sp>
        <p:nvSpPr>
          <p:cNvPr id="2" name="Rectangle 1">
            <a:extLst>
              <a:ext uri="{FF2B5EF4-FFF2-40B4-BE49-F238E27FC236}">
                <a16:creationId xmlns="" xmlns:a16="http://schemas.microsoft.com/office/drawing/2014/main" id="{BCBF3059-2EB8-B043-B66C-0D15D523D7FF}"/>
              </a:ext>
            </a:extLst>
          </p:cNvPr>
          <p:cNvSpPr/>
          <p:nvPr/>
        </p:nvSpPr>
        <p:spPr>
          <a:xfrm>
            <a:off x="465137" y="2053208"/>
            <a:ext cx="3944769" cy="738664"/>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bg1"/>
                </a:solidFill>
              </a:rPr>
              <a:t>Compute</a:t>
            </a:r>
          </a:p>
          <a:p>
            <a:pPr marL="285750" indent="-285750">
              <a:buClr>
                <a:schemeClr val="tx2"/>
              </a:buClr>
              <a:buFont typeface="Arial" panose="020B0604020202020204" pitchFamily="34" charset="0"/>
              <a:buChar char="•"/>
            </a:pPr>
            <a:r>
              <a:rPr lang="en-US" sz="1400" dirty="0">
                <a:solidFill>
                  <a:schemeClr val="bg1"/>
                </a:solidFill>
              </a:rPr>
              <a:t>Storage</a:t>
            </a:r>
          </a:p>
          <a:p>
            <a:pPr marL="285750" indent="-285750">
              <a:buClr>
                <a:schemeClr val="tx2"/>
              </a:buClr>
              <a:buFont typeface="Arial" panose="020B0604020202020204" pitchFamily="34" charset="0"/>
              <a:buChar char="•"/>
            </a:pPr>
            <a:r>
              <a:rPr lang="en-US" sz="1400" dirty="0">
                <a:solidFill>
                  <a:schemeClr val="bg1"/>
                </a:solidFill>
              </a:rPr>
              <a:t>Networking</a:t>
            </a:r>
          </a:p>
        </p:txBody>
      </p:sp>
      <p:sp>
        <p:nvSpPr>
          <p:cNvPr id="94" name="Rectangle 93">
            <a:extLst>
              <a:ext uri="{FF2B5EF4-FFF2-40B4-BE49-F238E27FC236}">
                <a16:creationId xmlns="" xmlns:a16="http://schemas.microsoft.com/office/drawing/2014/main" id="{F5F8E58C-FBF8-804F-A5FA-BC7A4C68A494}"/>
              </a:ext>
            </a:extLst>
          </p:cNvPr>
          <p:cNvSpPr/>
          <p:nvPr/>
        </p:nvSpPr>
        <p:spPr>
          <a:xfrm>
            <a:off x="465136" y="1678219"/>
            <a:ext cx="3944769" cy="307777"/>
          </a:xfrm>
          <a:prstGeom prst="rect">
            <a:avLst/>
          </a:prstGeom>
        </p:spPr>
        <p:txBody>
          <a:bodyPr wrap="square">
            <a:spAutoFit/>
          </a:bodyPr>
          <a:lstStyle/>
          <a:p>
            <a:r>
              <a:rPr lang="en-US" sz="1400" b="1" dirty="0">
                <a:solidFill>
                  <a:schemeClr val="tx2"/>
                </a:solidFill>
                <a:latin typeface="+mj-lt"/>
              </a:rPr>
              <a:t>Azure resources</a:t>
            </a:r>
          </a:p>
        </p:txBody>
      </p:sp>
      <p:sp>
        <p:nvSpPr>
          <p:cNvPr id="95" name="Rectangle 94">
            <a:extLst>
              <a:ext uri="{FF2B5EF4-FFF2-40B4-BE49-F238E27FC236}">
                <a16:creationId xmlns="" xmlns:a16="http://schemas.microsoft.com/office/drawing/2014/main" id="{5CFC6C5B-3BAE-D242-8400-ED4A789E0A0A}"/>
              </a:ext>
            </a:extLst>
          </p:cNvPr>
          <p:cNvSpPr/>
          <p:nvPr/>
        </p:nvSpPr>
        <p:spPr>
          <a:xfrm>
            <a:off x="465137" y="3405427"/>
            <a:ext cx="3944769" cy="2031325"/>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bg1"/>
                </a:solidFill>
              </a:rPr>
              <a:t>Azure resource group</a:t>
            </a:r>
          </a:p>
          <a:p>
            <a:pPr marL="752121" lvl="1" indent="-285750">
              <a:buFont typeface="Wingdings" pitchFamily="2" charset="2"/>
              <a:buChar char="§"/>
            </a:pPr>
            <a:r>
              <a:rPr lang="en-US" sz="1400" dirty="0">
                <a:solidFill>
                  <a:schemeClr val="bg1"/>
                </a:solidFill>
              </a:rPr>
              <a:t>Contains one or more resources</a:t>
            </a:r>
          </a:p>
          <a:p>
            <a:pPr marL="752121"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chemeClr val="tx2"/>
                </a:solidFill>
              </a:rPr>
              <a:t>Azure subscription</a:t>
            </a:r>
          </a:p>
          <a:p>
            <a:pPr marL="752121" lvl="1" indent="-285750">
              <a:buFont typeface="Wingdings" pitchFamily="2" charset="2"/>
              <a:buChar char="§"/>
            </a:pPr>
            <a:r>
              <a:rPr lang="en-US" sz="1400" dirty="0">
                <a:solidFill>
                  <a:schemeClr val="bg1"/>
                </a:solidFill>
              </a:rPr>
              <a:t>Contains one or more resource groups</a:t>
            </a:r>
          </a:p>
          <a:p>
            <a:pPr marL="752121" lvl="1" indent="-285750">
              <a:buFont typeface="Arial" panose="020B0604020202020204" pitchFamily="34" charset="0"/>
              <a:buChar char="•"/>
            </a:pPr>
            <a:endParaRPr lang="en-US" sz="1400" dirty="0"/>
          </a:p>
          <a:p>
            <a:pPr marL="752121" lvl="1" indent="-285750">
              <a:buFont typeface="Arial" panose="020B0604020202020204" pitchFamily="34" charset="0"/>
              <a:buChar char="•"/>
            </a:pPr>
            <a:endParaRPr lang="en-US" sz="1400" dirty="0"/>
          </a:p>
          <a:p>
            <a:endParaRPr lang="en-US" sz="1400" dirty="0"/>
          </a:p>
        </p:txBody>
      </p:sp>
      <p:sp>
        <p:nvSpPr>
          <p:cNvPr id="96" name="Rectangle 95">
            <a:extLst>
              <a:ext uri="{FF2B5EF4-FFF2-40B4-BE49-F238E27FC236}">
                <a16:creationId xmlns="" xmlns:a16="http://schemas.microsoft.com/office/drawing/2014/main" id="{941C0FD9-591A-C149-A27D-8C4F757D293D}"/>
              </a:ext>
            </a:extLst>
          </p:cNvPr>
          <p:cNvSpPr/>
          <p:nvPr/>
        </p:nvSpPr>
        <p:spPr>
          <a:xfrm>
            <a:off x="465136" y="3030438"/>
            <a:ext cx="3944769" cy="307777"/>
          </a:xfrm>
          <a:prstGeom prst="rect">
            <a:avLst/>
          </a:prstGeom>
        </p:spPr>
        <p:txBody>
          <a:bodyPr wrap="square">
            <a:spAutoFit/>
          </a:bodyPr>
          <a:lstStyle/>
          <a:p>
            <a:r>
              <a:rPr lang="en-US" sz="1400" b="1" dirty="0">
                <a:solidFill>
                  <a:schemeClr val="tx2"/>
                </a:solidFill>
                <a:latin typeface="+mj-lt"/>
              </a:rPr>
              <a:t>Logical grouping and security boundaries</a:t>
            </a:r>
          </a:p>
        </p:txBody>
      </p:sp>
      <p:sp>
        <p:nvSpPr>
          <p:cNvPr id="97" name="Rounded Rectangle 96">
            <a:extLst>
              <a:ext uri="{FF2B5EF4-FFF2-40B4-BE49-F238E27FC236}">
                <a16:creationId xmlns="" xmlns:a16="http://schemas.microsoft.com/office/drawing/2014/main" id="{9E35A2DC-8B57-6746-BCDB-103B31F2CE9F}"/>
              </a:ext>
            </a:extLst>
          </p:cNvPr>
          <p:cNvSpPr/>
          <p:nvPr/>
        </p:nvSpPr>
        <p:spPr bwMode="auto">
          <a:xfrm>
            <a:off x="4949688" y="1678219"/>
            <a:ext cx="6937512" cy="470311"/>
          </a:xfrm>
          <a:prstGeom prst="roundRect">
            <a:avLst>
              <a:gd name="adj" fmla="val 0"/>
            </a:avLst>
          </a:prstGeom>
          <a:solidFill>
            <a:schemeClr val="accent5"/>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400" dirty="0">
                <a:solidFill>
                  <a:schemeClr val="tx1"/>
                </a:solidFill>
                <a:latin typeface="+mj-lt"/>
              </a:rPr>
              <a:t>Subscription</a:t>
            </a:r>
            <a:endParaRPr lang="x-none" sz="1400">
              <a:solidFill>
                <a:schemeClr val="tx1"/>
              </a:solidFill>
              <a:latin typeface="+mj-lt"/>
            </a:endParaRPr>
          </a:p>
        </p:txBody>
      </p:sp>
      <p:sp>
        <p:nvSpPr>
          <p:cNvPr id="5" name="Rectangle 4">
            <a:extLst>
              <a:ext uri="{FF2B5EF4-FFF2-40B4-BE49-F238E27FC236}">
                <a16:creationId xmlns="" xmlns:a16="http://schemas.microsoft.com/office/drawing/2014/main" id="{AE9E5C4E-DDE5-8845-B6D9-366AB6E860C1}"/>
              </a:ext>
            </a:extLst>
          </p:cNvPr>
          <p:cNvSpPr/>
          <p:nvPr/>
        </p:nvSpPr>
        <p:spPr bwMode="auto">
          <a:xfrm>
            <a:off x="4949688" y="2148530"/>
            <a:ext cx="6937512" cy="4023055"/>
          </a:xfrm>
          <a:prstGeom prst="rect">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893319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solidFill>
                  <a:schemeClr val="bg1"/>
                </a:solidFill>
              </a:rPr>
              <a:t>Azure Foundational Concepts</a:t>
            </a:r>
            <a:endParaRPr lang="en-US" dirty="0">
              <a:solidFill>
                <a:schemeClr val="bg1"/>
              </a:solidFill>
            </a:endParaRPr>
          </a:p>
        </p:txBody>
      </p:sp>
      <p:grpSp>
        <p:nvGrpSpPr>
          <p:cNvPr id="40" name="Group 39">
            <a:extLst>
              <a:ext uri="{FF2B5EF4-FFF2-40B4-BE49-F238E27FC236}">
                <a16:creationId xmlns="" xmlns:a16="http://schemas.microsoft.com/office/drawing/2014/main" id="{94F29B06-66DA-F94B-ABA1-11AE949C17B9}"/>
              </a:ext>
            </a:extLst>
          </p:cNvPr>
          <p:cNvGrpSpPr/>
          <p:nvPr/>
        </p:nvGrpSpPr>
        <p:grpSpPr>
          <a:xfrm>
            <a:off x="5119504" y="2295151"/>
            <a:ext cx="3277110" cy="3699328"/>
            <a:chOff x="5431168" y="1705760"/>
            <a:chExt cx="3277110" cy="3699328"/>
          </a:xfrm>
          <a:effectLst>
            <a:outerShdw blurRad="50800" dir="2640000" algn="ctr" rotWithShape="0">
              <a:srgbClr val="000000">
                <a:alpha val="20000"/>
              </a:srgbClr>
            </a:outerShdw>
          </a:effectLst>
        </p:grpSpPr>
        <p:sp>
          <p:nvSpPr>
            <p:cNvPr id="35" name="Rectangle 34">
              <a:extLst>
                <a:ext uri="{FF2B5EF4-FFF2-40B4-BE49-F238E27FC236}">
                  <a16:creationId xmlns="" xmlns:a16="http://schemas.microsoft.com/office/drawing/2014/main" id="{209B4123-273F-A14A-A533-19E92F0A1889}"/>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 xmlns:a16="http://schemas.microsoft.com/office/drawing/2014/main" id="{18CBF319-3F15-9F40-82DA-4AAE8E2628CA}"/>
                </a:ext>
              </a:extLst>
            </p:cNvPr>
            <p:cNvGrpSpPr/>
            <p:nvPr/>
          </p:nvGrpSpPr>
          <p:grpSpPr>
            <a:xfrm>
              <a:off x="6017666" y="2432734"/>
              <a:ext cx="2250300" cy="2632282"/>
              <a:chOff x="3967937" y="1969754"/>
              <a:chExt cx="3951304" cy="4622026"/>
            </a:xfrm>
          </p:grpSpPr>
          <p:grpSp>
            <p:nvGrpSpPr>
              <p:cNvPr id="4" name="Group 3">
                <a:extLst>
                  <a:ext uri="{FF2B5EF4-FFF2-40B4-BE49-F238E27FC236}">
                    <a16:creationId xmlns="" xmlns:a16="http://schemas.microsoft.com/office/drawing/2014/main" id="{D3B03574-A60B-5743-81C8-68A37F2FFE43}"/>
                  </a:ext>
                </a:extLst>
              </p:cNvPr>
              <p:cNvGrpSpPr/>
              <p:nvPr/>
            </p:nvGrpSpPr>
            <p:grpSpPr>
              <a:xfrm>
                <a:off x="3967938" y="1969754"/>
                <a:ext cx="3951302" cy="972273"/>
                <a:chOff x="4125362" y="2268856"/>
                <a:chExt cx="3951302" cy="972273"/>
              </a:xfrm>
            </p:grpSpPr>
            <p:sp>
              <p:nvSpPr>
                <p:cNvPr id="14" name="Rounded Rectangle 13">
                  <a:extLst>
                    <a:ext uri="{FF2B5EF4-FFF2-40B4-BE49-F238E27FC236}">
                      <a16:creationId xmlns="" xmlns:a16="http://schemas.microsoft.com/office/drawing/2014/main" id="{E74F948E-9257-BE41-91B8-81ED4BC18577}"/>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rgbClr val="0078D4"/>
                      </a:solidFill>
                      <a:latin typeface="+mj-lt"/>
                    </a:rPr>
                    <a:t>Azure resources</a:t>
                  </a:r>
                </a:p>
              </p:txBody>
            </p:sp>
            <p:pic>
              <p:nvPicPr>
                <p:cNvPr id="3" name="Picture 2">
                  <a:extLst>
                    <a:ext uri="{FF2B5EF4-FFF2-40B4-BE49-F238E27FC236}">
                      <a16:creationId xmlns="" xmlns:a16="http://schemas.microsoft.com/office/drawing/2014/main" id="{5C558BD5-4D24-FE4C-9F91-82C1E1EE9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9" name="Rounded Rectangle 18">
                <a:extLst>
                  <a:ext uri="{FF2B5EF4-FFF2-40B4-BE49-F238E27FC236}">
                    <a16:creationId xmlns="" xmlns:a16="http://schemas.microsoft.com/office/drawing/2014/main" id="{66E63B78-54F1-0249-8F38-50CB7BED676F}"/>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Storage</a:t>
                </a:r>
              </a:p>
            </p:txBody>
          </p:sp>
          <p:sp>
            <p:nvSpPr>
              <p:cNvPr id="22" name="Rounded Rectangle 21">
                <a:extLst>
                  <a:ext uri="{FF2B5EF4-FFF2-40B4-BE49-F238E27FC236}">
                    <a16:creationId xmlns="" xmlns:a16="http://schemas.microsoft.com/office/drawing/2014/main" id="{AAD4DAE8-9877-F24E-89B6-9CE6A9A0AB50}"/>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Compute</a:t>
                </a:r>
              </a:p>
            </p:txBody>
          </p:sp>
          <p:sp>
            <p:nvSpPr>
              <p:cNvPr id="25" name="Rounded Rectangle 24">
                <a:extLst>
                  <a:ext uri="{FF2B5EF4-FFF2-40B4-BE49-F238E27FC236}">
                    <a16:creationId xmlns="" xmlns:a16="http://schemas.microsoft.com/office/drawing/2014/main" id="{A477152B-BDF4-2D43-B8B7-49ABBC617877}"/>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Networking</a:t>
                </a:r>
              </a:p>
            </p:txBody>
          </p:sp>
          <p:cxnSp>
            <p:nvCxnSpPr>
              <p:cNvPr id="34" name="Elbow Connector 33">
                <a:extLst>
                  <a:ext uri="{FF2B5EF4-FFF2-40B4-BE49-F238E27FC236}">
                    <a16:creationId xmlns="" xmlns:a16="http://schemas.microsoft.com/office/drawing/2014/main" id="{A5483886-9641-F943-AFB8-681C746AC41E}"/>
                  </a:ext>
                </a:extLst>
              </p:cNvPr>
              <p:cNvCxnSpPr>
                <a:cxnSpLocks/>
                <a:stCxn id="14" idx="1"/>
                <a:endCxn id="22"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3" name="Picture 42" descr="Icon&#10;&#10;Description automatically generated">
                <a:extLst>
                  <a:ext uri="{FF2B5EF4-FFF2-40B4-BE49-F238E27FC236}">
                    <a16:creationId xmlns="" xmlns:a16="http://schemas.microsoft.com/office/drawing/2014/main" id="{B2F2E702-613F-E547-9AD4-7BC0C0A3A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46" name="Picture 45" descr="Icon&#10;&#10;Description automatically generated">
                <a:extLst>
                  <a:ext uri="{FF2B5EF4-FFF2-40B4-BE49-F238E27FC236}">
                    <a16:creationId xmlns="" xmlns:a16="http://schemas.microsoft.com/office/drawing/2014/main" id="{500BE7D7-E683-6C47-8F45-455282666B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48" name="Picture 47">
                <a:extLst>
                  <a:ext uri="{FF2B5EF4-FFF2-40B4-BE49-F238E27FC236}">
                    <a16:creationId xmlns="" xmlns:a16="http://schemas.microsoft.com/office/drawing/2014/main" id="{98AE6391-54FF-BD40-99D7-CD57C0314E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26" name="Elbow Connector 25">
                <a:extLst>
                  <a:ext uri="{FF2B5EF4-FFF2-40B4-BE49-F238E27FC236}">
                    <a16:creationId xmlns="" xmlns:a16="http://schemas.microsoft.com/office/drawing/2014/main" id="{EE0AC404-5673-E946-9B7B-B701038E271E}"/>
                  </a:ext>
                </a:extLst>
              </p:cNvPr>
              <p:cNvCxnSpPr>
                <a:cxnSpLocks/>
                <a:stCxn id="14" idx="1"/>
                <a:endCxn id="19"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 xmlns:a16="http://schemas.microsoft.com/office/drawing/2014/main" id="{9305CA66-D372-6A40-9010-A9217C02CEEC}"/>
                  </a:ext>
                </a:extLst>
              </p:cNvPr>
              <p:cNvCxnSpPr>
                <a:cxnSpLocks/>
                <a:stCxn id="14" idx="1"/>
                <a:endCxn id="25"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 xmlns:a16="http://schemas.microsoft.com/office/drawing/2014/main" id="{62C19242-73D2-D246-B375-A7CF9705CCD6}"/>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a:t>Resource Group</a:t>
              </a:r>
              <a:endParaRPr lang="x-none" sz="1200"/>
            </a:p>
          </p:txBody>
        </p:sp>
      </p:grpSp>
      <p:grpSp>
        <p:nvGrpSpPr>
          <p:cNvPr id="175" name="Group 174">
            <a:extLst>
              <a:ext uri="{FF2B5EF4-FFF2-40B4-BE49-F238E27FC236}">
                <a16:creationId xmlns="" xmlns:a16="http://schemas.microsoft.com/office/drawing/2014/main" id="{EC257864-E72A-534C-94E4-6F5CB500542B}"/>
              </a:ext>
            </a:extLst>
          </p:cNvPr>
          <p:cNvGrpSpPr/>
          <p:nvPr/>
        </p:nvGrpSpPr>
        <p:grpSpPr>
          <a:xfrm>
            <a:off x="8435052" y="2296294"/>
            <a:ext cx="3275889" cy="3698185"/>
            <a:chOff x="8722436" y="1706903"/>
            <a:chExt cx="3275889" cy="3698185"/>
          </a:xfrm>
          <a:effectLst>
            <a:outerShdw blurRad="50800" dir="2640000" algn="ctr" rotWithShape="0">
              <a:srgbClr val="000000">
                <a:alpha val="20000"/>
              </a:srgbClr>
            </a:outerShdw>
          </a:effectLst>
        </p:grpSpPr>
        <p:grpSp>
          <p:nvGrpSpPr>
            <p:cNvPr id="78" name="Group 77">
              <a:extLst>
                <a:ext uri="{FF2B5EF4-FFF2-40B4-BE49-F238E27FC236}">
                  <a16:creationId xmlns="" xmlns:a16="http://schemas.microsoft.com/office/drawing/2014/main" id="{077A44FF-0757-2544-90C6-48A03ACB7F44}"/>
                </a:ext>
              </a:extLst>
            </p:cNvPr>
            <p:cNvGrpSpPr/>
            <p:nvPr/>
          </p:nvGrpSpPr>
          <p:grpSpPr>
            <a:xfrm>
              <a:off x="8722436" y="3580287"/>
              <a:ext cx="1616530" cy="1824801"/>
              <a:chOff x="5431168" y="1705760"/>
              <a:chExt cx="3277110" cy="3699328"/>
            </a:xfrm>
          </p:grpSpPr>
          <p:sp>
            <p:nvSpPr>
              <p:cNvPr id="79" name="Rectangle 78">
                <a:extLst>
                  <a:ext uri="{FF2B5EF4-FFF2-40B4-BE49-F238E27FC236}">
                    <a16:creationId xmlns="" xmlns:a16="http://schemas.microsoft.com/office/drawing/2014/main" id="{35C85883-4B6B-1E4A-BE4E-4D128457B029}"/>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a:extLst>
                  <a:ext uri="{FF2B5EF4-FFF2-40B4-BE49-F238E27FC236}">
                    <a16:creationId xmlns="" xmlns:a16="http://schemas.microsoft.com/office/drawing/2014/main" id="{E06D573A-2EA3-7D45-B815-E116B9C3ACC4}"/>
                  </a:ext>
                </a:extLst>
              </p:cNvPr>
              <p:cNvGrpSpPr/>
              <p:nvPr/>
            </p:nvGrpSpPr>
            <p:grpSpPr>
              <a:xfrm>
                <a:off x="6017666" y="2432734"/>
                <a:ext cx="2250300" cy="2632282"/>
                <a:chOff x="3967937" y="1969754"/>
                <a:chExt cx="3951304" cy="4622026"/>
              </a:xfrm>
            </p:grpSpPr>
            <p:grpSp>
              <p:nvGrpSpPr>
                <p:cNvPr id="82" name="Group 81">
                  <a:extLst>
                    <a:ext uri="{FF2B5EF4-FFF2-40B4-BE49-F238E27FC236}">
                      <a16:creationId xmlns="" xmlns:a16="http://schemas.microsoft.com/office/drawing/2014/main" id="{83B72644-00C0-6248-8E56-C9CCA5B2638F}"/>
                    </a:ext>
                  </a:extLst>
                </p:cNvPr>
                <p:cNvGrpSpPr/>
                <p:nvPr/>
              </p:nvGrpSpPr>
              <p:grpSpPr>
                <a:xfrm>
                  <a:off x="3967938" y="1969754"/>
                  <a:ext cx="3951302" cy="972273"/>
                  <a:chOff x="4125362" y="2268856"/>
                  <a:chExt cx="3951302" cy="972273"/>
                </a:xfrm>
              </p:grpSpPr>
              <p:sp>
                <p:nvSpPr>
                  <p:cNvPr id="92" name="Rounded Rectangle 91">
                    <a:extLst>
                      <a:ext uri="{FF2B5EF4-FFF2-40B4-BE49-F238E27FC236}">
                        <a16:creationId xmlns="" xmlns:a16="http://schemas.microsoft.com/office/drawing/2014/main" id="{DB34D57C-6147-0745-8B02-17E8148157A8}"/>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93" name="Picture 92">
                    <a:extLst>
                      <a:ext uri="{FF2B5EF4-FFF2-40B4-BE49-F238E27FC236}">
                        <a16:creationId xmlns="" xmlns:a16="http://schemas.microsoft.com/office/drawing/2014/main" id="{803516A7-36E7-3945-A7F9-BAA44325B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83" name="Rounded Rectangle 82">
                  <a:extLst>
                    <a:ext uri="{FF2B5EF4-FFF2-40B4-BE49-F238E27FC236}">
                      <a16:creationId xmlns="" xmlns:a16="http://schemas.microsoft.com/office/drawing/2014/main" id="{9110B23D-79E0-8249-81C2-91B0811F846F}"/>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84" name="Rounded Rectangle 83">
                  <a:extLst>
                    <a:ext uri="{FF2B5EF4-FFF2-40B4-BE49-F238E27FC236}">
                      <a16:creationId xmlns="" xmlns:a16="http://schemas.microsoft.com/office/drawing/2014/main" id="{FF91F112-9D25-BE45-96FB-04576B507368}"/>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85" name="Rounded Rectangle 84">
                  <a:extLst>
                    <a:ext uri="{FF2B5EF4-FFF2-40B4-BE49-F238E27FC236}">
                      <a16:creationId xmlns="" xmlns:a16="http://schemas.microsoft.com/office/drawing/2014/main" id="{7FD96825-2823-4E48-93C2-57B83F343C2E}"/>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86" name="Elbow Connector 85">
                  <a:extLst>
                    <a:ext uri="{FF2B5EF4-FFF2-40B4-BE49-F238E27FC236}">
                      <a16:creationId xmlns="" xmlns:a16="http://schemas.microsoft.com/office/drawing/2014/main" id="{186CD201-D19D-7D43-95F7-7CAF0D46A955}"/>
                    </a:ext>
                  </a:extLst>
                </p:cNvPr>
                <p:cNvCxnSpPr>
                  <a:cxnSpLocks/>
                  <a:stCxn id="92" idx="1"/>
                  <a:endCxn id="84"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87" name="Picture 86" descr="Icon&#10;&#10;Description automatically generated">
                  <a:extLst>
                    <a:ext uri="{FF2B5EF4-FFF2-40B4-BE49-F238E27FC236}">
                      <a16:creationId xmlns="" xmlns:a16="http://schemas.microsoft.com/office/drawing/2014/main" id="{7FFB5361-4947-9E4E-9A9F-816ACFD6DC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88" name="Picture 87" descr="Icon&#10;&#10;Description automatically generated">
                  <a:extLst>
                    <a:ext uri="{FF2B5EF4-FFF2-40B4-BE49-F238E27FC236}">
                      <a16:creationId xmlns="" xmlns:a16="http://schemas.microsoft.com/office/drawing/2014/main" id="{EDF17687-F58D-6E4D-8C03-03F1FE4112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89" name="Picture 88">
                  <a:extLst>
                    <a:ext uri="{FF2B5EF4-FFF2-40B4-BE49-F238E27FC236}">
                      <a16:creationId xmlns="" xmlns:a16="http://schemas.microsoft.com/office/drawing/2014/main" id="{70F6B6E6-91B9-8641-BB5A-EC4A50D697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90" name="Elbow Connector 89">
                  <a:extLst>
                    <a:ext uri="{FF2B5EF4-FFF2-40B4-BE49-F238E27FC236}">
                      <a16:creationId xmlns="" xmlns:a16="http://schemas.microsoft.com/office/drawing/2014/main" id="{EC1D7777-E61B-3B41-BECE-614B751DB7DF}"/>
                    </a:ext>
                  </a:extLst>
                </p:cNvPr>
                <p:cNvCxnSpPr>
                  <a:cxnSpLocks/>
                  <a:stCxn id="92" idx="1"/>
                  <a:endCxn id="83"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 xmlns:a16="http://schemas.microsoft.com/office/drawing/2014/main" id="{75717835-88D2-0B4F-9856-1202E596932F}"/>
                    </a:ext>
                  </a:extLst>
                </p:cNvPr>
                <p:cNvCxnSpPr>
                  <a:cxnSpLocks/>
                  <a:stCxn id="92" idx="1"/>
                  <a:endCxn id="85"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81" name="Rounded Rectangle 80">
                <a:extLst>
                  <a:ext uri="{FF2B5EF4-FFF2-40B4-BE49-F238E27FC236}">
                    <a16:creationId xmlns="" xmlns:a16="http://schemas.microsoft.com/office/drawing/2014/main" id="{93F95952-4058-A04F-8042-9AA70F6B3906}"/>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26" name="Group 125">
              <a:extLst>
                <a:ext uri="{FF2B5EF4-FFF2-40B4-BE49-F238E27FC236}">
                  <a16:creationId xmlns="" xmlns:a16="http://schemas.microsoft.com/office/drawing/2014/main" id="{DEBCFAFA-F296-1F4D-A25C-8AD6358536D9}"/>
                </a:ext>
              </a:extLst>
            </p:cNvPr>
            <p:cNvGrpSpPr/>
            <p:nvPr/>
          </p:nvGrpSpPr>
          <p:grpSpPr>
            <a:xfrm>
              <a:off x="10381795" y="3580287"/>
              <a:ext cx="1616530" cy="1824801"/>
              <a:chOff x="5431168" y="1705760"/>
              <a:chExt cx="3277110" cy="3699328"/>
            </a:xfrm>
          </p:grpSpPr>
          <p:sp>
            <p:nvSpPr>
              <p:cNvPr id="127" name="Rectangle 126">
                <a:extLst>
                  <a:ext uri="{FF2B5EF4-FFF2-40B4-BE49-F238E27FC236}">
                    <a16:creationId xmlns="" xmlns:a16="http://schemas.microsoft.com/office/drawing/2014/main" id="{DD449FE9-276C-394B-A73C-55BE517ECAB2}"/>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a:extLst>
                  <a:ext uri="{FF2B5EF4-FFF2-40B4-BE49-F238E27FC236}">
                    <a16:creationId xmlns="" xmlns:a16="http://schemas.microsoft.com/office/drawing/2014/main" id="{2798484F-94E3-EF46-AA4D-4BFE7E05DE8C}"/>
                  </a:ext>
                </a:extLst>
              </p:cNvPr>
              <p:cNvGrpSpPr/>
              <p:nvPr/>
            </p:nvGrpSpPr>
            <p:grpSpPr>
              <a:xfrm>
                <a:off x="6017666" y="2432734"/>
                <a:ext cx="2250300" cy="2632282"/>
                <a:chOff x="3967937" y="1969754"/>
                <a:chExt cx="3951304" cy="4622026"/>
              </a:xfrm>
            </p:grpSpPr>
            <p:grpSp>
              <p:nvGrpSpPr>
                <p:cNvPr id="130" name="Group 129">
                  <a:extLst>
                    <a:ext uri="{FF2B5EF4-FFF2-40B4-BE49-F238E27FC236}">
                      <a16:creationId xmlns="" xmlns:a16="http://schemas.microsoft.com/office/drawing/2014/main" id="{5227405A-6CF0-4544-97DD-A0B30915D980}"/>
                    </a:ext>
                  </a:extLst>
                </p:cNvPr>
                <p:cNvGrpSpPr/>
                <p:nvPr/>
              </p:nvGrpSpPr>
              <p:grpSpPr>
                <a:xfrm>
                  <a:off x="3967938" y="1969754"/>
                  <a:ext cx="3951302" cy="972273"/>
                  <a:chOff x="4125362" y="2268856"/>
                  <a:chExt cx="3951302" cy="972273"/>
                </a:xfrm>
              </p:grpSpPr>
              <p:sp>
                <p:nvSpPr>
                  <p:cNvPr id="140" name="Rounded Rectangle 139">
                    <a:extLst>
                      <a:ext uri="{FF2B5EF4-FFF2-40B4-BE49-F238E27FC236}">
                        <a16:creationId xmlns="" xmlns:a16="http://schemas.microsoft.com/office/drawing/2014/main" id="{7263506F-334A-CB40-9E9E-8C93F9F7839D}"/>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141" name="Picture 140">
                    <a:extLst>
                      <a:ext uri="{FF2B5EF4-FFF2-40B4-BE49-F238E27FC236}">
                        <a16:creationId xmlns="" xmlns:a16="http://schemas.microsoft.com/office/drawing/2014/main" id="{E4813248-C1C5-CF4E-A1CC-803D2403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31" name="Rounded Rectangle 130">
                  <a:extLst>
                    <a:ext uri="{FF2B5EF4-FFF2-40B4-BE49-F238E27FC236}">
                      <a16:creationId xmlns="" xmlns:a16="http://schemas.microsoft.com/office/drawing/2014/main" id="{60C5B381-EE70-A14A-AF02-3A5279DEDB4F}"/>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32" name="Rounded Rectangle 131">
                  <a:extLst>
                    <a:ext uri="{FF2B5EF4-FFF2-40B4-BE49-F238E27FC236}">
                      <a16:creationId xmlns="" xmlns:a16="http://schemas.microsoft.com/office/drawing/2014/main" id="{10058CB7-C194-1541-A78A-14FA47C70C06}"/>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33" name="Rounded Rectangle 132">
                  <a:extLst>
                    <a:ext uri="{FF2B5EF4-FFF2-40B4-BE49-F238E27FC236}">
                      <a16:creationId xmlns="" xmlns:a16="http://schemas.microsoft.com/office/drawing/2014/main" id="{778FD61C-A340-074E-916B-82A7CD7FF462}"/>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34" name="Elbow Connector 133">
                  <a:extLst>
                    <a:ext uri="{FF2B5EF4-FFF2-40B4-BE49-F238E27FC236}">
                      <a16:creationId xmlns="" xmlns:a16="http://schemas.microsoft.com/office/drawing/2014/main" id="{7278A473-7968-794C-A817-21A8D54AB8A8}"/>
                    </a:ext>
                  </a:extLst>
                </p:cNvPr>
                <p:cNvCxnSpPr>
                  <a:cxnSpLocks/>
                  <a:stCxn id="140" idx="1"/>
                  <a:endCxn id="132"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35" name="Picture 134" descr="Icon&#10;&#10;Description automatically generated">
                  <a:extLst>
                    <a:ext uri="{FF2B5EF4-FFF2-40B4-BE49-F238E27FC236}">
                      <a16:creationId xmlns="" xmlns:a16="http://schemas.microsoft.com/office/drawing/2014/main" id="{A6F1B7F7-C151-AA4C-AE49-75326FE80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136" name="Picture 135" descr="Icon&#10;&#10;Description automatically generated">
                  <a:extLst>
                    <a:ext uri="{FF2B5EF4-FFF2-40B4-BE49-F238E27FC236}">
                      <a16:creationId xmlns="" xmlns:a16="http://schemas.microsoft.com/office/drawing/2014/main" id="{071AD0EF-C513-C340-8B6D-656DF8B913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137" name="Picture 136">
                  <a:extLst>
                    <a:ext uri="{FF2B5EF4-FFF2-40B4-BE49-F238E27FC236}">
                      <a16:creationId xmlns="" xmlns:a16="http://schemas.microsoft.com/office/drawing/2014/main" id="{9AF9E305-ED28-3C4B-A94E-0DF6C98D5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138" name="Elbow Connector 137">
                  <a:extLst>
                    <a:ext uri="{FF2B5EF4-FFF2-40B4-BE49-F238E27FC236}">
                      <a16:creationId xmlns="" xmlns:a16="http://schemas.microsoft.com/office/drawing/2014/main" id="{2037D3D2-1128-2F4A-8FE7-84E740FF5F84}"/>
                    </a:ext>
                  </a:extLst>
                </p:cNvPr>
                <p:cNvCxnSpPr>
                  <a:cxnSpLocks/>
                  <a:stCxn id="140" idx="1"/>
                  <a:endCxn id="131"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9" name="Elbow Connector 138">
                  <a:extLst>
                    <a:ext uri="{FF2B5EF4-FFF2-40B4-BE49-F238E27FC236}">
                      <a16:creationId xmlns="" xmlns:a16="http://schemas.microsoft.com/office/drawing/2014/main" id="{7EA49C0E-9491-CB4E-9DD3-D5CC93D97E39}"/>
                    </a:ext>
                  </a:extLst>
                </p:cNvPr>
                <p:cNvCxnSpPr>
                  <a:cxnSpLocks/>
                  <a:stCxn id="140" idx="1"/>
                  <a:endCxn id="133"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29" name="Rounded Rectangle 128">
                <a:extLst>
                  <a:ext uri="{FF2B5EF4-FFF2-40B4-BE49-F238E27FC236}">
                    <a16:creationId xmlns="" xmlns:a16="http://schemas.microsoft.com/office/drawing/2014/main" id="{B8709CC7-9310-3946-8904-FEBE16FC0570}"/>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42" name="Group 141">
              <a:extLst>
                <a:ext uri="{FF2B5EF4-FFF2-40B4-BE49-F238E27FC236}">
                  <a16:creationId xmlns="" xmlns:a16="http://schemas.microsoft.com/office/drawing/2014/main" id="{34C6CBC8-F2D1-324F-B9E4-6451CD040740}"/>
                </a:ext>
              </a:extLst>
            </p:cNvPr>
            <p:cNvGrpSpPr/>
            <p:nvPr/>
          </p:nvGrpSpPr>
          <p:grpSpPr>
            <a:xfrm>
              <a:off x="8722436" y="1706903"/>
              <a:ext cx="1616530" cy="1824801"/>
              <a:chOff x="5431168" y="1705760"/>
              <a:chExt cx="3277110" cy="3699328"/>
            </a:xfrm>
          </p:grpSpPr>
          <p:sp>
            <p:nvSpPr>
              <p:cNvPr id="143" name="Rectangle 142">
                <a:extLst>
                  <a:ext uri="{FF2B5EF4-FFF2-40B4-BE49-F238E27FC236}">
                    <a16:creationId xmlns="" xmlns:a16="http://schemas.microsoft.com/office/drawing/2014/main" id="{B08E184F-834D-EA45-854F-8FEA93AB31DD}"/>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4" name="Group 143">
                <a:extLst>
                  <a:ext uri="{FF2B5EF4-FFF2-40B4-BE49-F238E27FC236}">
                    <a16:creationId xmlns="" xmlns:a16="http://schemas.microsoft.com/office/drawing/2014/main" id="{CD8F9FE5-7DAB-1946-B526-3943056799E3}"/>
                  </a:ext>
                </a:extLst>
              </p:cNvPr>
              <p:cNvGrpSpPr/>
              <p:nvPr/>
            </p:nvGrpSpPr>
            <p:grpSpPr>
              <a:xfrm>
                <a:off x="6017666" y="2432734"/>
                <a:ext cx="2250300" cy="2632282"/>
                <a:chOff x="3967937" y="1969754"/>
                <a:chExt cx="3951304" cy="4622026"/>
              </a:xfrm>
            </p:grpSpPr>
            <p:sp>
              <p:nvSpPr>
                <p:cNvPr id="156" name="Rounded Rectangle 155">
                  <a:extLst>
                    <a:ext uri="{FF2B5EF4-FFF2-40B4-BE49-F238E27FC236}">
                      <a16:creationId xmlns="" xmlns:a16="http://schemas.microsoft.com/office/drawing/2014/main" id="{091ED2FC-2C6A-C342-9B26-A8809E68BA20}"/>
                    </a:ext>
                  </a:extLst>
                </p:cNvPr>
                <p:cNvSpPr/>
                <p:nvPr/>
              </p:nvSpPr>
              <p:spPr bwMode="auto">
                <a:xfrm>
                  <a:off x="3967937" y="1969754"/>
                  <a:ext cx="3951300" cy="972272"/>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sp>
              <p:nvSpPr>
                <p:cNvPr id="147" name="Rounded Rectangle 146">
                  <a:extLst>
                    <a:ext uri="{FF2B5EF4-FFF2-40B4-BE49-F238E27FC236}">
                      <a16:creationId xmlns="" xmlns:a16="http://schemas.microsoft.com/office/drawing/2014/main" id="{9F82CB6E-72D8-6843-9CBD-0DA7F0460CED}"/>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48" name="Rounded Rectangle 147">
                  <a:extLst>
                    <a:ext uri="{FF2B5EF4-FFF2-40B4-BE49-F238E27FC236}">
                      <a16:creationId xmlns="" xmlns:a16="http://schemas.microsoft.com/office/drawing/2014/main" id="{F926A33A-AC25-4144-BBB0-E88D6C57D520}"/>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49" name="Rounded Rectangle 148">
                  <a:extLst>
                    <a:ext uri="{FF2B5EF4-FFF2-40B4-BE49-F238E27FC236}">
                      <a16:creationId xmlns="" xmlns:a16="http://schemas.microsoft.com/office/drawing/2014/main" id="{8869CED7-7E23-0448-B5F0-78406AA6DC6E}"/>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50" name="Elbow Connector 149">
                  <a:extLst>
                    <a:ext uri="{FF2B5EF4-FFF2-40B4-BE49-F238E27FC236}">
                      <a16:creationId xmlns="" xmlns:a16="http://schemas.microsoft.com/office/drawing/2014/main" id="{0063415B-B8F6-9C47-9775-D7E68C17BED1}"/>
                    </a:ext>
                  </a:extLst>
                </p:cNvPr>
                <p:cNvCxnSpPr>
                  <a:cxnSpLocks/>
                  <a:stCxn id="156" idx="1"/>
                  <a:endCxn id="148"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4" name="Elbow Connector 153">
                  <a:extLst>
                    <a:ext uri="{FF2B5EF4-FFF2-40B4-BE49-F238E27FC236}">
                      <a16:creationId xmlns="" xmlns:a16="http://schemas.microsoft.com/office/drawing/2014/main" id="{EBE94E21-2F04-3E47-B3D0-3377EC369ECC}"/>
                    </a:ext>
                  </a:extLst>
                </p:cNvPr>
                <p:cNvCxnSpPr>
                  <a:cxnSpLocks/>
                  <a:stCxn id="156" idx="1"/>
                  <a:endCxn id="147"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 xmlns:a16="http://schemas.microsoft.com/office/drawing/2014/main" id="{6818C3BE-96FB-7948-984D-D71EA4D68F20}"/>
                    </a:ext>
                  </a:extLst>
                </p:cNvPr>
                <p:cNvCxnSpPr>
                  <a:cxnSpLocks/>
                  <a:stCxn id="156" idx="1"/>
                  <a:endCxn id="149"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45" name="Rounded Rectangle 144">
                <a:extLst>
                  <a:ext uri="{FF2B5EF4-FFF2-40B4-BE49-F238E27FC236}">
                    <a16:creationId xmlns="" xmlns:a16="http://schemas.microsoft.com/office/drawing/2014/main" id="{4288C361-9A6B-4C45-82AB-572C94AF013F}"/>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58" name="Group 157">
              <a:extLst>
                <a:ext uri="{FF2B5EF4-FFF2-40B4-BE49-F238E27FC236}">
                  <a16:creationId xmlns="" xmlns:a16="http://schemas.microsoft.com/office/drawing/2014/main" id="{FD559260-6B7B-3A44-B496-5DA98E9F4A5B}"/>
                </a:ext>
              </a:extLst>
            </p:cNvPr>
            <p:cNvGrpSpPr/>
            <p:nvPr/>
          </p:nvGrpSpPr>
          <p:grpSpPr>
            <a:xfrm>
              <a:off x="10381795" y="1706903"/>
              <a:ext cx="1616530" cy="1824801"/>
              <a:chOff x="5431168" y="1705760"/>
              <a:chExt cx="3277110" cy="3699328"/>
            </a:xfrm>
          </p:grpSpPr>
          <p:sp>
            <p:nvSpPr>
              <p:cNvPr id="159" name="Rectangle 158">
                <a:extLst>
                  <a:ext uri="{FF2B5EF4-FFF2-40B4-BE49-F238E27FC236}">
                    <a16:creationId xmlns="" xmlns:a16="http://schemas.microsoft.com/office/drawing/2014/main" id="{6BA1F091-EF22-DB47-A8DC-FAD8F86DAC03}"/>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0" name="Group 159">
                <a:extLst>
                  <a:ext uri="{FF2B5EF4-FFF2-40B4-BE49-F238E27FC236}">
                    <a16:creationId xmlns="" xmlns:a16="http://schemas.microsoft.com/office/drawing/2014/main" id="{C3D24514-2516-5644-908E-065853527CBB}"/>
                  </a:ext>
                </a:extLst>
              </p:cNvPr>
              <p:cNvGrpSpPr/>
              <p:nvPr/>
            </p:nvGrpSpPr>
            <p:grpSpPr>
              <a:xfrm>
                <a:off x="6017666" y="2432734"/>
                <a:ext cx="2250300" cy="2632282"/>
                <a:chOff x="3967937" y="1969754"/>
                <a:chExt cx="3951304" cy="4622026"/>
              </a:xfrm>
            </p:grpSpPr>
            <p:grpSp>
              <p:nvGrpSpPr>
                <p:cNvPr id="162" name="Group 161">
                  <a:extLst>
                    <a:ext uri="{FF2B5EF4-FFF2-40B4-BE49-F238E27FC236}">
                      <a16:creationId xmlns="" xmlns:a16="http://schemas.microsoft.com/office/drawing/2014/main" id="{DE896162-AB07-2F45-BD19-5D0EB67FB736}"/>
                    </a:ext>
                  </a:extLst>
                </p:cNvPr>
                <p:cNvGrpSpPr/>
                <p:nvPr/>
              </p:nvGrpSpPr>
              <p:grpSpPr>
                <a:xfrm>
                  <a:off x="3967938" y="1969754"/>
                  <a:ext cx="3951302" cy="972273"/>
                  <a:chOff x="4125362" y="2268856"/>
                  <a:chExt cx="3951302" cy="972273"/>
                </a:xfrm>
              </p:grpSpPr>
              <p:sp>
                <p:nvSpPr>
                  <p:cNvPr id="172" name="Rounded Rectangle 171">
                    <a:extLst>
                      <a:ext uri="{FF2B5EF4-FFF2-40B4-BE49-F238E27FC236}">
                        <a16:creationId xmlns="" xmlns:a16="http://schemas.microsoft.com/office/drawing/2014/main" id="{D350F2FC-7A8A-9E49-99F4-BDDED52ABA82}"/>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173" name="Picture 172">
                    <a:extLst>
                      <a:ext uri="{FF2B5EF4-FFF2-40B4-BE49-F238E27FC236}">
                        <a16:creationId xmlns="" xmlns:a16="http://schemas.microsoft.com/office/drawing/2014/main" id="{F203D412-6BD6-134D-964A-4F66C2C6F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63" name="Rounded Rectangle 162">
                  <a:extLst>
                    <a:ext uri="{FF2B5EF4-FFF2-40B4-BE49-F238E27FC236}">
                      <a16:creationId xmlns="" xmlns:a16="http://schemas.microsoft.com/office/drawing/2014/main" id="{892E2E4C-2712-FF47-AD21-5D89C21D7820}"/>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64" name="Rounded Rectangle 163">
                  <a:extLst>
                    <a:ext uri="{FF2B5EF4-FFF2-40B4-BE49-F238E27FC236}">
                      <a16:creationId xmlns="" xmlns:a16="http://schemas.microsoft.com/office/drawing/2014/main" id="{85516CCD-5E53-5540-881B-0C412FF03D12}"/>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65" name="Rounded Rectangle 164">
                  <a:extLst>
                    <a:ext uri="{FF2B5EF4-FFF2-40B4-BE49-F238E27FC236}">
                      <a16:creationId xmlns="" xmlns:a16="http://schemas.microsoft.com/office/drawing/2014/main" id="{8D92758A-8A74-5E44-A8C8-6E177DBC2F1C}"/>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66" name="Elbow Connector 165">
                  <a:extLst>
                    <a:ext uri="{FF2B5EF4-FFF2-40B4-BE49-F238E27FC236}">
                      <a16:creationId xmlns="" xmlns:a16="http://schemas.microsoft.com/office/drawing/2014/main" id="{3DC56413-4222-E243-9F3F-EF16D999A10B}"/>
                    </a:ext>
                  </a:extLst>
                </p:cNvPr>
                <p:cNvCxnSpPr>
                  <a:cxnSpLocks/>
                  <a:stCxn id="172" idx="1"/>
                  <a:endCxn id="164"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67" name="Picture 166" descr="Icon&#10;&#10;Description automatically generated">
                  <a:extLst>
                    <a:ext uri="{FF2B5EF4-FFF2-40B4-BE49-F238E27FC236}">
                      <a16:creationId xmlns="" xmlns:a16="http://schemas.microsoft.com/office/drawing/2014/main" id="{918860F0-E590-6B45-8B16-4E32B7A7F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168" name="Picture 167" descr="Icon&#10;&#10;Description automatically generated">
                  <a:extLst>
                    <a:ext uri="{FF2B5EF4-FFF2-40B4-BE49-F238E27FC236}">
                      <a16:creationId xmlns="" xmlns:a16="http://schemas.microsoft.com/office/drawing/2014/main" id="{FFE84808-8CDD-2D4A-9D91-72AA87B043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169" name="Picture 168">
                  <a:extLst>
                    <a:ext uri="{FF2B5EF4-FFF2-40B4-BE49-F238E27FC236}">
                      <a16:creationId xmlns="" xmlns:a16="http://schemas.microsoft.com/office/drawing/2014/main" id="{CD553312-6DCF-FE4D-9019-C42E8A28F9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170" name="Elbow Connector 169">
                  <a:extLst>
                    <a:ext uri="{FF2B5EF4-FFF2-40B4-BE49-F238E27FC236}">
                      <a16:creationId xmlns="" xmlns:a16="http://schemas.microsoft.com/office/drawing/2014/main" id="{6783238F-46B2-0D44-99E4-453F091E85A7}"/>
                    </a:ext>
                  </a:extLst>
                </p:cNvPr>
                <p:cNvCxnSpPr>
                  <a:cxnSpLocks/>
                  <a:stCxn id="172" idx="1"/>
                  <a:endCxn id="163"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1" name="Elbow Connector 170">
                  <a:extLst>
                    <a:ext uri="{FF2B5EF4-FFF2-40B4-BE49-F238E27FC236}">
                      <a16:creationId xmlns="" xmlns:a16="http://schemas.microsoft.com/office/drawing/2014/main" id="{5F429324-BFF4-9247-91BB-85EA4EF500D9}"/>
                    </a:ext>
                  </a:extLst>
                </p:cNvPr>
                <p:cNvCxnSpPr>
                  <a:cxnSpLocks/>
                  <a:stCxn id="172" idx="1"/>
                  <a:endCxn id="165"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61" name="Rounded Rectangle 160">
                <a:extLst>
                  <a:ext uri="{FF2B5EF4-FFF2-40B4-BE49-F238E27FC236}">
                    <a16:creationId xmlns="" xmlns:a16="http://schemas.microsoft.com/office/drawing/2014/main" id="{76E79896-7291-FB41-BE51-461CBE9C3C9A}"/>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sp>
        <p:nvSpPr>
          <p:cNvPr id="2" name="Rectangle 1">
            <a:extLst>
              <a:ext uri="{FF2B5EF4-FFF2-40B4-BE49-F238E27FC236}">
                <a16:creationId xmlns="" xmlns:a16="http://schemas.microsoft.com/office/drawing/2014/main" id="{BCBF3059-2EB8-B043-B66C-0D15D523D7FF}"/>
              </a:ext>
            </a:extLst>
          </p:cNvPr>
          <p:cNvSpPr/>
          <p:nvPr/>
        </p:nvSpPr>
        <p:spPr>
          <a:xfrm>
            <a:off x="465137" y="2053208"/>
            <a:ext cx="3944769" cy="738664"/>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bg1"/>
                </a:solidFill>
              </a:rPr>
              <a:t>Compute</a:t>
            </a:r>
          </a:p>
          <a:p>
            <a:pPr marL="285750" indent="-285750">
              <a:buClr>
                <a:schemeClr val="tx2"/>
              </a:buClr>
              <a:buFont typeface="Arial" panose="020B0604020202020204" pitchFamily="34" charset="0"/>
              <a:buChar char="•"/>
            </a:pPr>
            <a:r>
              <a:rPr lang="en-US" sz="1400" dirty="0">
                <a:solidFill>
                  <a:schemeClr val="bg1"/>
                </a:solidFill>
              </a:rPr>
              <a:t>Storage</a:t>
            </a:r>
          </a:p>
          <a:p>
            <a:pPr marL="285750" indent="-285750">
              <a:buClr>
                <a:schemeClr val="tx2"/>
              </a:buClr>
              <a:buFont typeface="Arial" panose="020B0604020202020204" pitchFamily="34" charset="0"/>
              <a:buChar char="•"/>
            </a:pPr>
            <a:r>
              <a:rPr lang="en-US" sz="1400" dirty="0">
                <a:solidFill>
                  <a:schemeClr val="bg1"/>
                </a:solidFill>
              </a:rPr>
              <a:t>Networking</a:t>
            </a:r>
          </a:p>
        </p:txBody>
      </p:sp>
      <p:sp>
        <p:nvSpPr>
          <p:cNvPr id="94" name="Rectangle 93">
            <a:extLst>
              <a:ext uri="{FF2B5EF4-FFF2-40B4-BE49-F238E27FC236}">
                <a16:creationId xmlns="" xmlns:a16="http://schemas.microsoft.com/office/drawing/2014/main" id="{F5F8E58C-FBF8-804F-A5FA-BC7A4C68A494}"/>
              </a:ext>
            </a:extLst>
          </p:cNvPr>
          <p:cNvSpPr/>
          <p:nvPr/>
        </p:nvSpPr>
        <p:spPr>
          <a:xfrm>
            <a:off x="465136" y="1678219"/>
            <a:ext cx="3944769" cy="307777"/>
          </a:xfrm>
          <a:prstGeom prst="rect">
            <a:avLst/>
          </a:prstGeom>
        </p:spPr>
        <p:txBody>
          <a:bodyPr wrap="square">
            <a:spAutoFit/>
          </a:bodyPr>
          <a:lstStyle/>
          <a:p>
            <a:r>
              <a:rPr lang="en-US" sz="1400" b="1" dirty="0">
                <a:solidFill>
                  <a:schemeClr val="tx2"/>
                </a:solidFill>
                <a:latin typeface="+mj-lt"/>
              </a:rPr>
              <a:t>Azure resources</a:t>
            </a:r>
          </a:p>
        </p:txBody>
      </p:sp>
      <p:sp>
        <p:nvSpPr>
          <p:cNvPr id="95" name="Rectangle 94">
            <a:extLst>
              <a:ext uri="{FF2B5EF4-FFF2-40B4-BE49-F238E27FC236}">
                <a16:creationId xmlns="" xmlns:a16="http://schemas.microsoft.com/office/drawing/2014/main" id="{5CFC6C5B-3BAE-D242-8400-ED4A789E0A0A}"/>
              </a:ext>
            </a:extLst>
          </p:cNvPr>
          <p:cNvSpPr/>
          <p:nvPr/>
        </p:nvSpPr>
        <p:spPr>
          <a:xfrm>
            <a:off x="465137" y="3405427"/>
            <a:ext cx="3944769" cy="2708434"/>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bg1"/>
                </a:solidFill>
              </a:rPr>
              <a:t>Azure resource group</a:t>
            </a:r>
          </a:p>
          <a:p>
            <a:pPr marL="752121" lvl="1" indent="-285750">
              <a:buFont typeface="Wingdings" pitchFamily="2" charset="2"/>
              <a:buChar char="§"/>
            </a:pPr>
            <a:r>
              <a:rPr lang="en-US" sz="1400" dirty="0">
                <a:solidFill>
                  <a:schemeClr val="bg1"/>
                </a:solidFill>
              </a:rPr>
              <a:t>Contains one or more resources</a:t>
            </a:r>
          </a:p>
          <a:p>
            <a:pPr marL="752121" lvl="1"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Azure subscription</a:t>
            </a:r>
          </a:p>
          <a:p>
            <a:pPr marL="752121" lvl="1" indent="-285750">
              <a:buFont typeface="Wingdings" pitchFamily="2" charset="2"/>
              <a:buChar char="§"/>
            </a:pPr>
            <a:r>
              <a:rPr lang="en-US" sz="1400" dirty="0">
                <a:solidFill>
                  <a:schemeClr val="bg1"/>
                </a:solidFill>
              </a:rPr>
              <a:t>Contains one or more resource groups</a:t>
            </a:r>
          </a:p>
          <a:p>
            <a:pPr marL="752121" lvl="1" indent="-285750">
              <a:buFont typeface="Wingdings" pitchFamily="2" charset="2"/>
              <a:buChar char="§"/>
            </a:pPr>
            <a:endParaRPr lang="en-US" sz="1400" dirty="0"/>
          </a:p>
          <a:p>
            <a:pPr marL="285750" indent="-285750">
              <a:buFont typeface="Arial" panose="020B0604020202020204" pitchFamily="34" charset="0"/>
              <a:buChar char="•"/>
            </a:pPr>
            <a:r>
              <a:rPr lang="en-US" sz="1400" dirty="0">
                <a:solidFill>
                  <a:schemeClr val="tx2"/>
                </a:solidFill>
              </a:rPr>
              <a:t>Security boundary</a:t>
            </a:r>
            <a:endParaRPr lang="en-US" sz="1400" dirty="0">
              <a:solidFill>
                <a:schemeClr val="bg1"/>
              </a:solidFill>
            </a:endParaRPr>
          </a:p>
          <a:p>
            <a:pPr marL="752121" lvl="1" indent="-285750">
              <a:buFont typeface="Wingdings" pitchFamily="2" charset="2"/>
              <a:buChar char="§"/>
            </a:pPr>
            <a:endParaRPr lang="en-US" sz="1400" dirty="0">
              <a:solidFill>
                <a:schemeClr val="bg1"/>
              </a:solidFill>
            </a:endParaRPr>
          </a:p>
          <a:p>
            <a:pPr marL="752121" lvl="1" indent="-285750">
              <a:buFont typeface="Arial" panose="020B0604020202020204" pitchFamily="34" charset="0"/>
              <a:buChar char="•"/>
            </a:pPr>
            <a:endParaRPr lang="en-US" sz="1400" dirty="0">
              <a:solidFill>
                <a:schemeClr val="bg1"/>
              </a:solidFill>
            </a:endParaRPr>
          </a:p>
          <a:p>
            <a:pPr marL="752121" lvl="1" indent="-285750">
              <a:buFont typeface="Arial" panose="020B0604020202020204" pitchFamily="34" charset="0"/>
              <a:buChar char="•"/>
            </a:pPr>
            <a:endParaRPr lang="en-US" sz="1400" dirty="0">
              <a:solidFill>
                <a:schemeClr val="bg1"/>
              </a:solidFill>
            </a:endParaRPr>
          </a:p>
          <a:p>
            <a:endParaRPr lang="en-US" sz="1400" dirty="0"/>
          </a:p>
        </p:txBody>
      </p:sp>
      <p:sp>
        <p:nvSpPr>
          <p:cNvPr id="96" name="Rectangle 95">
            <a:extLst>
              <a:ext uri="{FF2B5EF4-FFF2-40B4-BE49-F238E27FC236}">
                <a16:creationId xmlns="" xmlns:a16="http://schemas.microsoft.com/office/drawing/2014/main" id="{941C0FD9-591A-C149-A27D-8C4F757D293D}"/>
              </a:ext>
            </a:extLst>
          </p:cNvPr>
          <p:cNvSpPr/>
          <p:nvPr/>
        </p:nvSpPr>
        <p:spPr>
          <a:xfrm>
            <a:off x="465136" y="3030438"/>
            <a:ext cx="3944769" cy="307777"/>
          </a:xfrm>
          <a:prstGeom prst="rect">
            <a:avLst/>
          </a:prstGeom>
        </p:spPr>
        <p:txBody>
          <a:bodyPr wrap="square">
            <a:spAutoFit/>
          </a:bodyPr>
          <a:lstStyle/>
          <a:p>
            <a:r>
              <a:rPr lang="en-US" sz="1400" b="1" dirty="0">
                <a:solidFill>
                  <a:schemeClr val="tx2"/>
                </a:solidFill>
                <a:latin typeface="+mj-lt"/>
              </a:rPr>
              <a:t>Logical grouping and security boundaries</a:t>
            </a:r>
          </a:p>
        </p:txBody>
      </p:sp>
      <p:sp>
        <p:nvSpPr>
          <p:cNvPr id="97" name="Rounded Rectangle 96">
            <a:extLst>
              <a:ext uri="{FF2B5EF4-FFF2-40B4-BE49-F238E27FC236}">
                <a16:creationId xmlns="" xmlns:a16="http://schemas.microsoft.com/office/drawing/2014/main" id="{9E35A2DC-8B57-6746-BCDB-103B31F2CE9F}"/>
              </a:ext>
            </a:extLst>
          </p:cNvPr>
          <p:cNvSpPr/>
          <p:nvPr/>
        </p:nvSpPr>
        <p:spPr bwMode="auto">
          <a:xfrm>
            <a:off x="4949688" y="1678219"/>
            <a:ext cx="6937512" cy="470311"/>
          </a:xfrm>
          <a:prstGeom prst="roundRect">
            <a:avLst>
              <a:gd name="adj" fmla="val 0"/>
            </a:avLst>
          </a:prstGeom>
          <a:solidFill>
            <a:schemeClr val="accent5"/>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400" dirty="0">
                <a:solidFill>
                  <a:schemeClr val="tx1"/>
                </a:solidFill>
                <a:latin typeface="+mj-lt"/>
              </a:rPr>
              <a:t>Subscription</a:t>
            </a:r>
            <a:endParaRPr lang="x-none" sz="1400">
              <a:solidFill>
                <a:schemeClr val="tx1"/>
              </a:solidFill>
              <a:latin typeface="+mj-lt"/>
            </a:endParaRPr>
          </a:p>
        </p:txBody>
      </p:sp>
      <p:sp>
        <p:nvSpPr>
          <p:cNvPr id="5" name="Rectangle 4">
            <a:extLst>
              <a:ext uri="{FF2B5EF4-FFF2-40B4-BE49-F238E27FC236}">
                <a16:creationId xmlns="" xmlns:a16="http://schemas.microsoft.com/office/drawing/2014/main" id="{AE9E5C4E-DDE5-8845-B6D9-366AB6E860C1}"/>
              </a:ext>
            </a:extLst>
          </p:cNvPr>
          <p:cNvSpPr/>
          <p:nvPr/>
        </p:nvSpPr>
        <p:spPr bwMode="auto">
          <a:xfrm>
            <a:off x="4949688" y="2148530"/>
            <a:ext cx="6937512" cy="4023055"/>
          </a:xfrm>
          <a:prstGeom prst="rect">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8" name="Graphic 97">
            <a:extLst>
              <a:ext uri="{FF2B5EF4-FFF2-40B4-BE49-F238E27FC236}">
                <a16:creationId xmlns="" xmlns:a16="http://schemas.microsoft.com/office/drawing/2014/main" id="{68986908-B745-5546-818C-2E59FFA91DE8}"/>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1439920" y="1720429"/>
            <a:ext cx="386452" cy="386452"/>
          </a:xfrm>
          <a:prstGeom prst="rect">
            <a:avLst/>
          </a:prstGeom>
        </p:spPr>
      </p:pic>
      <p:pic>
        <p:nvPicPr>
          <p:cNvPr id="99" name="Graphic 98">
            <a:extLst>
              <a:ext uri="{FF2B5EF4-FFF2-40B4-BE49-F238E27FC236}">
                <a16:creationId xmlns="" xmlns:a16="http://schemas.microsoft.com/office/drawing/2014/main" id="{01844EE0-CCB4-834D-9D80-DD4C20B7B029}"/>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8043058" y="2338554"/>
            <a:ext cx="297181" cy="297181"/>
          </a:xfrm>
          <a:prstGeom prst="rect">
            <a:avLst/>
          </a:prstGeom>
        </p:spPr>
      </p:pic>
      <p:pic>
        <p:nvPicPr>
          <p:cNvPr id="100" name="Graphic 99">
            <a:extLst>
              <a:ext uri="{FF2B5EF4-FFF2-40B4-BE49-F238E27FC236}">
                <a16:creationId xmlns="" xmlns:a16="http://schemas.microsoft.com/office/drawing/2014/main" id="{49359714-C0C3-924B-BEB3-FDED70190CE6}"/>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9886295" y="2319443"/>
            <a:ext cx="143413" cy="143413"/>
          </a:xfrm>
          <a:prstGeom prst="rect">
            <a:avLst/>
          </a:prstGeom>
        </p:spPr>
      </p:pic>
      <p:pic>
        <p:nvPicPr>
          <p:cNvPr id="101" name="Graphic 100">
            <a:extLst>
              <a:ext uri="{FF2B5EF4-FFF2-40B4-BE49-F238E27FC236}">
                <a16:creationId xmlns="" xmlns:a16="http://schemas.microsoft.com/office/drawing/2014/main" id="{A1D5BBA7-A3FF-6D45-B7B6-8F2A4D400C8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1545111" y="2319441"/>
            <a:ext cx="143413" cy="143413"/>
          </a:xfrm>
          <a:prstGeom prst="rect">
            <a:avLst/>
          </a:prstGeom>
        </p:spPr>
      </p:pic>
      <p:pic>
        <p:nvPicPr>
          <p:cNvPr id="102" name="Graphic 101">
            <a:extLst>
              <a:ext uri="{FF2B5EF4-FFF2-40B4-BE49-F238E27FC236}">
                <a16:creationId xmlns="" xmlns:a16="http://schemas.microsoft.com/office/drawing/2014/main" id="{AF5FAED4-9332-844A-8EC9-84A5D111B1C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9886295" y="4195667"/>
            <a:ext cx="143413" cy="143413"/>
          </a:xfrm>
          <a:prstGeom prst="rect">
            <a:avLst/>
          </a:prstGeom>
        </p:spPr>
      </p:pic>
      <p:pic>
        <p:nvPicPr>
          <p:cNvPr id="103" name="Graphic 102">
            <a:extLst>
              <a:ext uri="{FF2B5EF4-FFF2-40B4-BE49-F238E27FC236}">
                <a16:creationId xmlns="" xmlns:a16="http://schemas.microsoft.com/office/drawing/2014/main" id="{8594B054-8ADA-E147-8A71-4726EB675EB3}"/>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1545111" y="4195665"/>
            <a:ext cx="143413" cy="143413"/>
          </a:xfrm>
          <a:prstGeom prst="rect">
            <a:avLst/>
          </a:prstGeom>
        </p:spPr>
      </p:pic>
    </p:spTree>
    <p:extLst>
      <p:ext uri="{BB962C8B-B14F-4D97-AF65-F5344CB8AC3E}">
        <p14:creationId xmlns:p14="http://schemas.microsoft.com/office/powerpoint/2010/main" val="10432034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solidFill>
                  <a:schemeClr val="bg1"/>
                </a:solidFill>
              </a:rPr>
              <a:t>Azure Foundational Concepts</a:t>
            </a:r>
            <a:endParaRPr lang="en-US" dirty="0">
              <a:solidFill>
                <a:schemeClr val="bg1"/>
              </a:solidFill>
            </a:endParaRPr>
          </a:p>
        </p:txBody>
      </p:sp>
      <p:grpSp>
        <p:nvGrpSpPr>
          <p:cNvPr id="40" name="Group 39">
            <a:extLst>
              <a:ext uri="{FF2B5EF4-FFF2-40B4-BE49-F238E27FC236}">
                <a16:creationId xmlns="" xmlns:a16="http://schemas.microsoft.com/office/drawing/2014/main" id="{94F29B06-66DA-F94B-ABA1-11AE949C17B9}"/>
              </a:ext>
            </a:extLst>
          </p:cNvPr>
          <p:cNvGrpSpPr/>
          <p:nvPr/>
        </p:nvGrpSpPr>
        <p:grpSpPr>
          <a:xfrm>
            <a:off x="5119504" y="2295151"/>
            <a:ext cx="3277110" cy="3699328"/>
            <a:chOff x="5431168" y="1705760"/>
            <a:chExt cx="3277110" cy="3699328"/>
          </a:xfrm>
          <a:effectLst>
            <a:outerShdw blurRad="50800" dir="2640000" algn="ctr" rotWithShape="0">
              <a:srgbClr val="000000">
                <a:alpha val="20000"/>
              </a:srgbClr>
            </a:outerShdw>
          </a:effectLst>
        </p:grpSpPr>
        <p:sp>
          <p:nvSpPr>
            <p:cNvPr id="35" name="Rectangle 34">
              <a:extLst>
                <a:ext uri="{FF2B5EF4-FFF2-40B4-BE49-F238E27FC236}">
                  <a16:creationId xmlns="" xmlns:a16="http://schemas.microsoft.com/office/drawing/2014/main" id="{209B4123-273F-A14A-A533-19E92F0A1889}"/>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 xmlns:a16="http://schemas.microsoft.com/office/drawing/2014/main" id="{18CBF319-3F15-9F40-82DA-4AAE8E2628CA}"/>
                </a:ext>
              </a:extLst>
            </p:cNvPr>
            <p:cNvGrpSpPr/>
            <p:nvPr/>
          </p:nvGrpSpPr>
          <p:grpSpPr>
            <a:xfrm>
              <a:off x="6017666" y="2432734"/>
              <a:ext cx="2250300" cy="2632282"/>
              <a:chOff x="3967937" y="1969754"/>
              <a:chExt cx="3951304" cy="4622026"/>
            </a:xfrm>
          </p:grpSpPr>
          <p:grpSp>
            <p:nvGrpSpPr>
              <p:cNvPr id="4" name="Group 3">
                <a:extLst>
                  <a:ext uri="{FF2B5EF4-FFF2-40B4-BE49-F238E27FC236}">
                    <a16:creationId xmlns="" xmlns:a16="http://schemas.microsoft.com/office/drawing/2014/main" id="{D3B03574-A60B-5743-81C8-68A37F2FFE43}"/>
                  </a:ext>
                </a:extLst>
              </p:cNvPr>
              <p:cNvGrpSpPr/>
              <p:nvPr/>
            </p:nvGrpSpPr>
            <p:grpSpPr>
              <a:xfrm>
                <a:off x="3967938" y="1969754"/>
                <a:ext cx="3951302" cy="972273"/>
                <a:chOff x="4125362" y="2268856"/>
                <a:chExt cx="3951302" cy="972273"/>
              </a:xfrm>
            </p:grpSpPr>
            <p:sp>
              <p:nvSpPr>
                <p:cNvPr id="14" name="Rounded Rectangle 13">
                  <a:extLst>
                    <a:ext uri="{FF2B5EF4-FFF2-40B4-BE49-F238E27FC236}">
                      <a16:creationId xmlns="" xmlns:a16="http://schemas.microsoft.com/office/drawing/2014/main" id="{E74F948E-9257-BE41-91B8-81ED4BC18577}"/>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rgbClr val="0078D4"/>
                      </a:solidFill>
                      <a:latin typeface="+mj-lt"/>
                    </a:rPr>
                    <a:t>Azure resources</a:t>
                  </a:r>
                </a:p>
              </p:txBody>
            </p:sp>
            <p:pic>
              <p:nvPicPr>
                <p:cNvPr id="3" name="Picture 2">
                  <a:extLst>
                    <a:ext uri="{FF2B5EF4-FFF2-40B4-BE49-F238E27FC236}">
                      <a16:creationId xmlns="" xmlns:a16="http://schemas.microsoft.com/office/drawing/2014/main" id="{5C558BD5-4D24-FE4C-9F91-82C1E1EE9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9" name="Rounded Rectangle 18">
                <a:extLst>
                  <a:ext uri="{FF2B5EF4-FFF2-40B4-BE49-F238E27FC236}">
                    <a16:creationId xmlns="" xmlns:a16="http://schemas.microsoft.com/office/drawing/2014/main" id="{66E63B78-54F1-0249-8F38-50CB7BED676F}"/>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Storage</a:t>
                </a:r>
              </a:p>
            </p:txBody>
          </p:sp>
          <p:sp>
            <p:nvSpPr>
              <p:cNvPr id="22" name="Rounded Rectangle 21">
                <a:extLst>
                  <a:ext uri="{FF2B5EF4-FFF2-40B4-BE49-F238E27FC236}">
                    <a16:creationId xmlns="" xmlns:a16="http://schemas.microsoft.com/office/drawing/2014/main" id="{AAD4DAE8-9877-F24E-89B6-9CE6A9A0AB50}"/>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Compute</a:t>
                </a:r>
              </a:p>
            </p:txBody>
          </p:sp>
          <p:sp>
            <p:nvSpPr>
              <p:cNvPr id="25" name="Rounded Rectangle 24">
                <a:extLst>
                  <a:ext uri="{FF2B5EF4-FFF2-40B4-BE49-F238E27FC236}">
                    <a16:creationId xmlns="" xmlns:a16="http://schemas.microsoft.com/office/drawing/2014/main" id="{A477152B-BDF4-2D43-B8B7-49ABBC617877}"/>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Networking</a:t>
                </a:r>
              </a:p>
            </p:txBody>
          </p:sp>
          <p:cxnSp>
            <p:nvCxnSpPr>
              <p:cNvPr id="34" name="Elbow Connector 33">
                <a:extLst>
                  <a:ext uri="{FF2B5EF4-FFF2-40B4-BE49-F238E27FC236}">
                    <a16:creationId xmlns="" xmlns:a16="http://schemas.microsoft.com/office/drawing/2014/main" id="{A5483886-9641-F943-AFB8-681C746AC41E}"/>
                  </a:ext>
                </a:extLst>
              </p:cNvPr>
              <p:cNvCxnSpPr>
                <a:cxnSpLocks/>
                <a:stCxn id="14" idx="1"/>
                <a:endCxn id="22"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3" name="Picture 42" descr="Icon&#10;&#10;Description automatically generated">
                <a:extLst>
                  <a:ext uri="{FF2B5EF4-FFF2-40B4-BE49-F238E27FC236}">
                    <a16:creationId xmlns="" xmlns:a16="http://schemas.microsoft.com/office/drawing/2014/main" id="{B2F2E702-613F-E547-9AD4-7BC0C0A3A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46" name="Picture 45" descr="Icon&#10;&#10;Description automatically generated">
                <a:extLst>
                  <a:ext uri="{FF2B5EF4-FFF2-40B4-BE49-F238E27FC236}">
                    <a16:creationId xmlns="" xmlns:a16="http://schemas.microsoft.com/office/drawing/2014/main" id="{500BE7D7-E683-6C47-8F45-455282666B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48" name="Picture 47">
                <a:extLst>
                  <a:ext uri="{FF2B5EF4-FFF2-40B4-BE49-F238E27FC236}">
                    <a16:creationId xmlns="" xmlns:a16="http://schemas.microsoft.com/office/drawing/2014/main" id="{98AE6391-54FF-BD40-99D7-CD57C0314E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26" name="Elbow Connector 25">
                <a:extLst>
                  <a:ext uri="{FF2B5EF4-FFF2-40B4-BE49-F238E27FC236}">
                    <a16:creationId xmlns="" xmlns:a16="http://schemas.microsoft.com/office/drawing/2014/main" id="{EE0AC404-5673-E946-9B7B-B701038E271E}"/>
                  </a:ext>
                </a:extLst>
              </p:cNvPr>
              <p:cNvCxnSpPr>
                <a:cxnSpLocks/>
                <a:stCxn id="14" idx="1"/>
                <a:endCxn id="19"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 xmlns:a16="http://schemas.microsoft.com/office/drawing/2014/main" id="{9305CA66-D372-6A40-9010-A9217C02CEEC}"/>
                  </a:ext>
                </a:extLst>
              </p:cNvPr>
              <p:cNvCxnSpPr>
                <a:cxnSpLocks/>
                <a:stCxn id="14" idx="1"/>
                <a:endCxn id="25"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 xmlns:a16="http://schemas.microsoft.com/office/drawing/2014/main" id="{62C19242-73D2-D246-B375-A7CF9705CCD6}"/>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200" dirty="0"/>
                <a:t>Resource Group</a:t>
              </a:r>
              <a:endParaRPr lang="x-none" sz="1200"/>
            </a:p>
          </p:txBody>
        </p:sp>
      </p:grpSp>
      <p:grpSp>
        <p:nvGrpSpPr>
          <p:cNvPr id="175" name="Group 174">
            <a:extLst>
              <a:ext uri="{FF2B5EF4-FFF2-40B4-BE49-F238E27FC236}">
                <a16:creationId xmlns="" xmlns:a16="http://schemas.microsoft.com/office/drawing/2014/main" id="{EC257864-E72A-534C-94E4-6F5CB500542B}"/>
              </a:ext>
            </a:extLst>
          </p:cNvPr>
          <p:cNvGrpSpPr/>
          <p:nvPr/>
        </p:nvGrpSpPr>
        <p:grpSpPr>
          <a:xfrm>
            <a:off x="8435052" y="2296294"/>
            <a:ext cx="3275889" cy="3698185"/>
            <a:chOff x="8722436" y="1706903"/>
            <a:chExt cx="3275889" cy="3698185"/>
          </a:xfrm>
          <a:effectLst>
            <a:outerShdw blurRad="50800" dir="2640000" algn="ctr" rotWithShape="0">
              <a:srgbClr val="000000">
                <a:alpha val="20000"/>
              </a:srgbClr>
            </a:outerShdw>
          </a:effectLst>
        </p:grpSpPr>
        <p:grpSp>
          <p:nvGrpSpPr>
            <p:cNvPr id="78" name="Group 77">
              <a:extLst>
                <a:ext uri="{FF2B5EF4-FFF2-40B4-BE49-F238E27FC236}">
                  <a16:creationId xmlns="" xmlns:a16="http://schemas.microsoft.com/office/drawing/2014/main" id="{077A44FF-0757-2544-90C6-48A03ACB7F44}"/>
                </a:ext>
              </a:extLst>
            </p:cNvPr>
            <p:cNvGrpSpPr/>
            <p:nvPr/>
          </p:nvGrpSpPr>
          <p:grpSpPr>
            <a:xfrm>
              <a:off x="8722436" y="3580287"/>
              <a:ext cx="1616530" cy="1824801"/>
              <a:chOff x="5431168" y="1705760"/>
              <a:chExt cx="3277110" cy="3699328"/>
            </a:xfrm>
          </p:grpSpPr>
          <p:sp>
            <p:nvSpPr>
              <p:cNvPr id="79" name="Rectangle 78">
                <a:extLst>
                  <a:ext uri="{FF2B5EF4-FFF2-40B4-BE49-F238E27FC236}">
                    <a16:creationId xmlns="" xmlns:a16="http://schemas.microsoft.com/office/drawing/2014/main" id="{35C85883-4B6B-1E4A-BE4E-4D128457B029}"/>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a:extLst>
                  <a:ext uri="{FF2B5EF4-FFF2-40B4-BE49-F238E27FC236}">
                    <a16:creationId xmlns="" xmlns:a16="http://schemas.microsoft.com/office/drawing/2014/main" id="{E06D573A-2EA3-7D45-B815-E116B9C3ACC4}"/>
                  </a:ext>
                </a:extLst>
              </p:cNvPr>
              <p:cNvGrpSpPr/>
              <p:nvPr/>
            </p:nvGrpSpPr>
            <p:grpSpPr>
              <a:xfrm>
                <a:off x="6017666" y="2432734"/>
                <a:ext cx="2250300" cy="2632282"/>
                <a:chOff x="3967937" y="1969754"/>
                <a:chExt cx="3951304" cy="4622026"/>
              </a:xfrm>
            </p:grpSpPr>
            <p:grpSp>
              <p:nvGrpSpPr>
                <p:cNvPr id="82" name="Group 81">
                  <a:extLst>
                    <a:ext uri="{FF2B5EF4-FFF2-40B4-BE49-F238E27FC236}">
                      <a16:creationId xmlns="" xmlns:a16="http://schemas.microsoft.com/office/drawing/2014/main" id="{83B72644-00C0-6248-8E56-C9CCA5B2638F}"/>
                    </a:ext>
                  </a:extLst>
                </p:cNvPr>
                <p:cNvGrpSpPr/>
                <p:nvPr/>
              </p:nvGrpSpPr>
              <p:grpSpPr>
                <a:xfrm>
                  <a:off x="3967938" y="1969754"/>
                  <a:ext cx="3951302" cy="972273"/>
                  <a:chOff x="4125362" y="2268856"/>
                  <a:chExt cx="3951302" cy="972273"/>
                </a:xfrm>
              </p:grpSpPr>
              <p:sp>
                <p:nvSpPr>
                  <p:cNvPr id="92" name="Rounded Rectangle 91">
                    <a:extLst>
                      <a:ext uri="{FF2B5EF4-FFF2-40B4-BE49-F238E27FC236}">
                        <a16:creationId xmlns="" xmlns:a16="http://schemas.microsoft.com/office/drawing/2014/main" id="{DB34D57C-6147-0745-8B02-17E8148157A8}"/>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93" name="Picture 92">
                    <a:extLst>
                      <a:ext uri="{FF2B5EF4-FFF2-40B4-BE49-F238E27FC236}">
                        <a16:creationId xmlns="" xmlns:a16="http://schemas.microsoft.com/office/drawing/2014/main" id="{803516A7-36E7-3945-A7F9-BAA44325B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83" name="Rounded Rectangle 82">
                  <a:extLst>
                    <a:ext uri="{FF2B5EF4-FFF2-40B4-BE49-F238E27FC236}">
                      <a16:creationId xmlns="" xmlns:a16="http://schemas.microsoft.com/office/drawing/2014/main" id="{9110B23D-79E0-8249-81C2-91B0811F846F}"/>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84" name="Rounded Rectangle 83">
                  <a:extLst>
                    <a:ext uri="{FF2B5EF4-FFF2-40B4-BE49-F238E27FC236}">
                      <a16:creationId xmlns="" xmlns:a16="http://schemas.microsoft.com/office/drawing/2014/main" id="{FF91F112-9D25-BE45-96FB-04576B507368}"/>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85" name="Rounded Rectangle 84">
                  <a:extLst>
                    <a:ext uri="{FF2B5EF4-FFF2-40B4-BE49-F238E27FC236}">
                      <a16:creationId xmlns="" xmlns:a16="http://schemas.microsoft.com/office/drawing/2014/main" id="{7FD96825-2823-4E48-93C2-57B83F343C2E}"/>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86" name="Elbow Connector 85">
                  <a:extLst>
                    <a:ext uri="{FF2B5EF4-FFF2-40B4-BE49-F238E27FC236}">
                      <a16:creationId xmlns="" xmlns:a16="http://schemas.microsoft.com/office/drawing/2014/main" id="{186CD201-D19D-7D43-95F7-7CAF0D46A955}"/>
                    </a:ext>
                  </a:extLst>
                </p:cNvPr>
                <p:cNvCxnSpPr>
                  <a:cxnSpLocks/>
                  <a:stCxn id="92" idx="1"/>
                  <a:endCxn id="84"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87" name="Picture 86" descr="Icon&#10;&#10;Description automatically generated">
                  <a:extLst>
                    <a:ext uri="{FF2B5EF4-FFF2-40B4-BE49-F238E27FC236}">
                      <a16:creationId xmlns="" xmlns:a16="http://schemas.microsoft.com/office/drawing/2014/main" id="{7FFB5361-4947-9E4E-9A9F-816ACFD6DC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88" name="Picture 87" descr="Icon&#10;&#10;Description automatically generated">
                  <a:extLst>
                    <a:ext uri="{FF2B5EF4-FFF2-40B4-BE49-F238E27FC236}">
                      <a16:creationId xmlns="" xmlns:a16="http://schemas.microsoft.com/office/drawing/2014/main" id="{EDF17687-F58D-6E4D-8C03-03F1FE4112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89" name="Picture 88">
                  <a:extLst>
                    <a:ext uri="{FF2B5EF4-FFF2-40B4-BE49-F238E27FC236}">
                      <a16:creationId xmlns="" xmlns:a16="http://schemas.microsoft.com/office/drawing/2014/main" id="{70F6B6E6-91B9-8641-BB5A-EC4A50D697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90" name="Elbow Connector 89">
                  <a:extLst>
                    <a:ext uri="{FF2B5EF4-FFF2-40B4-BE49-F238E27FC236}">
                      <a16:creationId xmlns="" xmlns:a16="http://schemas.microsoft.com/office/drawing/2014/main" id="{EC1D7777-E61B-3B41-BECE-614B751DB7DF}"/>
                    </a:ext>
                  </a:extLst>
                </p:cNvPr>
                <p:cNvCxnSpPr>
                  <a:cxnSpLocks/>
                  <a:stCxn id="92" idx="1"/>
                  <a:endCxn id="83"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 xmlns:a16="http://schemas.microsoft.com/office/drawing/2014/main" id="{75717835-88D2-0B4F-9856-1202E596932F}"/>
                    </a:ext>
                  </a:extLst>
                </p:cNvPr>
                <p:cNvCxnSpPr>
                  <a:cxnSpLocks/>
                  <a:stCxn id="92" idx="1"/>
                  <a:endCxn id="85"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81" name="Rounded Rectangle 80">
                <a:extLst>
                  <a:ext uri="{FF2B5EF4-FFF2-40B4-BE49-F238E27FC236}">
                    <a16:creationId xmlns="" xmlns:a16="http://schemas.microsoft.com/office/drawing/2014/main" id="{93F95952-4058-A04F-8042-9AA70F6B3906}"/>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26" name="Group 125">
              <a:extLst>
                <a:ext uri="{FF2B5EF4-FFF2-40B4-BE49-F238E27FC236}">
                  <a16:creationId xmlns="" xmlns:a16="http://schemas.microsoft.com/office/drawing/2014/main" id="{DEBCFAFA-F296-1F4D-A25C-8AD6358536D9}"/>
                </a:ext>
              </a:extLst>
            </p:cNvPr>
            <p:cNvGrpSpPr/>
            <p:nvPr/>
          </p:nvGrpSpPr>
          <p:grpSpPr>
            <a:xfrm>
              <a:off x="10381795" y="3580287"/>
              <a:ext cx="1616530" cy="1824801"/>
              <a:chOff x="5431168" y="1705760"/>
              <a:chExt cx="3277110" cy="3699328"/>
            </a:xfrm>
          </p:grpSpPr>
          <p:sp>
            <p:nvSpPr>
              <p:cNvPr id="127" name="Rectangle 126">
                <a:extLst>
                  <a:ext uri="{FF2B5EF4-FFF2-40B4-BE49-F238E27FC236}">
                    <a16:creationId xmlns="" xmlns:a16="http://schemas.microsoft.com/office/drawing/2014/main" id="{DD449FE9-276C-394B-A73C-55BE517ECAB2}"/>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a:extLst>
                  <a:ext uri="{FF2B5EF4-FFF2-40B4-BE49-F238E27FC236}">
                    <a16:creationId xmlns="" xmlns:a16="http://schemas.microsoft.com/office/drawing/2014/main" id="{2798484F-94E3-EF46-AA4D-4BFE7E05DE8C}"/>
                  </a:ext>
                </a:extLst>
              </p:cNvPr>
              <p:cNvGrpSpPr/>
              <p:nvPr/>
            </p:nvGrpSpPr>
            <p:grpSpPr>
              <a:xfrm>
                <a:off x="6017666" y="2432734"/>
                <a:ext cx="2250300" cy="2632282"/>
                <a:chOff x="3967937" y="1969754"/>
                <a:chExt cx="3951304" cy="4622026"/>
              </a:xfrm>
            </p:grpSpPr>
            <p:grpSp>
              <p:nvGrpSpPr>
                <p:cNvPr id="130" name="Group 129">
                  <a:extLst>
                    <a:ext uri="{FF2B5EF4-FFF2-40B4-BE49-F238E27FC236}">
                      <a16:creationId xmlns="" xmlns:a16="http://schemas.microsoft.com/office/drawing/2014/main" id="{5227405A-6CF0-4544-97DD-A0B30915D980}"/>
                    </a:ext>
                  </a:extLst>
                </p:cNvPr>
                <p:cNvGrpSpPr/>
                <p:nvPr/>
              </p:nvGrpSpPr>
              <p:grpSpPr>
                <a:xfrm>
                  <a:off x="3967938" y="1969754"/>
                  <a:ext cx="3951302" cy="972273"/>
                  <a:chOff x="4125362" y="2268856"/>
                  <a:chExt cx="3951302" cy="972273"/>
                </a:xfrm>
              </p:grpSpPr>
              <p:sp>
                <p:nvSpPr>
                  <p:cNvPr id="140" name="Rounded Rectangle 139">
                    <a:extLst>
                      <a:ext uri="{FF2B5EF4-FFF2-40B4-BE49-F238E27FC236}">
                        <a16:creationId xmlns="" xmlns:a16="http://schemas.microsoft.com/office/drawing/2014/main" id="{7263506F-334A-CB40-9E9E-8C93F9F7839D}"/>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141" name="Picture 140">
                    <a:extLst>
                      <a:ext uri="{FF2B5EF4-FFF2-40B4-BE49-F238E27FC236}">
                        <a16:creationId xmlns="" xmlns:a16="http://schemas.microsoft.com/office/drawing/2014/main" id="{E4813248-C1C5-CF4E-A1CC-803D2403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31" name="Rounded Rectangle 130">
                  <a:extLst>
                    <a:ext uri="{FF2B5EF4-FFF2-40B4-BE49-F238E27FC236}">
                      <a16:creationId xmlns="" xmlns:a16="http://schemas.microsoft.com/office/drawing/2014/main" id="{60C5B381-EE70-A14A-AF02-3A5279DEDB4F}"/>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32" name="Rounded Rectangle 131">
                  <a:extLst>
                    <a:ext uri="{FF2B5EF4-FFF2-40B4-BE49-F238E27FC236}">
                      <a16:creationId xmlns="" xmlns:a16="http://schemas.microsoft.com/office/drawing/2014/main" id="{10058CB7-C194-1541-A78A-14FA47C70C06}"/>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33" name="Rounded Rectangle 132">
                  <a:extLst>
                    <a:ext uri="{FF2B5EF4-FFF2-40B4-BE49-F238E27FC236}">
                      <a16:creationId xmlns="" xmlns:a16="http://schemas.microsoft.com/office/drawing/2014/main" id="{778FD61C-A340-074E-916B-82A7CD7FF462}"/>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34" name="Elbow Connector 133">
                  <a:extLst>
                    <a:ext uri="{FF2B5EF4-FFF2-40B4-BE49-F238E27FC236}">
                      <a16:creationId xmlns="" xmlns:a16="http://schemas.microsoft.com/office/drawing/2014/main" id="{7278A473-7968-794C-A817-21A8D54AB8A8}"/>
                    </a:ext>
                  </a:extLst>
                </p:cNvPr>
                <p:cNvCxnSpPr>
                  <a:cxnSpLocks/>
                  <a:stCxn id="140" idx="1"/>
                  <a:endCxn id="132"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35" name="Picture 134" descr="Icon&#10;&#10;Description automatically generated">
                  <a:extLst>
                    <a:ext uri="{FF2B5EF4-FFF2-40B4-BE49-F238E27FC236}">
                      <a16:creationId xmlns="" xmlns:a16="http://schemas.microsoft.com/office/drawing/2014/main" id="{A6F1B7F7-C151-AA4C-AE49-75326FE80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136" name="Picture 135" descr="Icon&#10;&#10;Description automatically generated">
                  <a:extLst>
                    <a:ext uri="{FF2B5EF4-FFF2-40B4-BE49-F238E27FC236}">
                      <a16:creationId xmlns="" xmlns:a16="http://schemas.microsoft.com/office/drawing/2014/main" id="{071AD0EF-C513-C340-8B6D-656DF8B913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137" name="Picture 136">
                  <a:extLst>
                    <a:ext uri="{FF2B5EF4-FFF2-40B4-BE49-F238E27FC236}">
                      <a16:creationId xmlns="" xmlns:a16="http://schemas.microsoft.com/office/drawing/2014/main" id="{9AF9E305-ED28-3C4B-A94E-0DF6C98D56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138" name="Elbow Connector 137">
                  <a:extLst>
                    <a:ext uri="{FF2B5EF4-FFF2-40B4-BE49-F238E27FC236}">
                      <a16:creationId xmlns="" xmlns:a16="http://schemas.microsoft.com/office/drawing/2014/main" id="{2037D3D2-1128-2F4A-8FE7-84E740FF5F84}"/>
                    </a:ext>
                  </a:extLst>
                </p:cNvPr>
                <p:cNvCxnSpPr>
                  <a:cxnSpLocks/>
                  <a:stCxn id="140" idx="1"/>
                  <a:endCxn id="131"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9" name="Elbow Connector 138">
                  <a:extLst>
                    <a:ext uri="{FF2B5EF4-FFF2-40B4-BE49-F238E27FC236}">
                      <a16:creationId xmlns="" xmlns:a16="http://schemas.microsoft.com/office/drawing/2014/main" id="{7EA49C0E-9491-CB4E-9DD3-D5CC93D97E39}"/>
                    </a:ext>
                  </a:extLst>
                </p:cNvPr>
                <p:cNvCxnSpPr>
                  <a:cxnSpLocks/>
                  <a:stCxn id="140" idx="1"/>
                  <a:endCxn id="133"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29" name="Rounded Rectangle 128">
                <a:extLst>
                  <a:ext uri="{FF2B5EF4-FFF2-40B4-BE49-F238E27FC236}">
                    <a16:creationId xmlns="" xmlns:a16="http://schemas.microsoft.com/office/drawing/2014/main" id="{B8709CC7-9310-3946-8904-FEBE16FC0570}"/>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42" name="Group 141">
              <a:extLst>
                <a:ext uri="{FF2B5EF4-FFF2-40B4-BE49-F238E27FC236}">
                  <a16:creationId xmlns="" xmlns:a16="http://schemas.microsoft.com/office/drawing/2014/main" id="{34C6CBC8-F2D1-324F-B9E4-6451CD040740}"/>
                </a:ext>
              </a:extLst>
            </p:cNvPr>
            <p:cNvGrpSpPr/>
            <p:nvPr/>
          </p:nvGrpSpPr>
          <p:grpSpPr>
            <a:xfrm>
              <a:off x="8722436" y="1706903"/>
              <a:ext cx="1616530" cy="1824801"/>
              <a:chOff x="5431168" y="1705760"/>
              <a:chExt cx="3277110" cy="3699328"/>
            </a:xfrm>
          </p:grpSpPr>
          <p:sp>
            <p:nvSpPr>
              <p:cNvPr id="143" name="Rectangle 142">
                <a:extLst>
                  <a:ext uri="{FF2B5EF4-FFF2-40B4-BE49-F238E27FC236}">
                    <a16:creationId xmlns="" xmlns:a16="http://schemas.microsoft.com/office/drawing/2014/main" id="{B08E184F-834D-EA45-854F-8FEA93AB31DD}"/>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4" name="Group 143">
                <a:extLst>
                  <a:ext uri="{FF2B5EF4-FFF2-40B4-BE49-F238E27FC236}">
                    <a16:creationId xmlns="" xmlns:a16="http://schemas.microsoft.com/office/drawing/2014/main" id="{CD8F9FE5-7DAB-1946-B526-3943056799E3}"/>
                  </a:ext>
                </a:extLst>
              </p:cNvPr>
              <p:cNvGrpSpPr/>
              <p:nvPr/>
            </p:nvGrpSpPr>
            <p:grpSpPr>
              <a:xfrm>
                <a:off x="6017666" y="2432734"/>
                <a:ext cx="2250300" cy="2632282"/>
                <a:chOff x="3967937" y="1969754"/>
                <a:chExt cx="3951304" cy="4622026"/>
              </a:xfrm>
            </p:grpSpPr>
            <p:sp>
              <p:nvSpPr>
                <p:cNvPr id="156" name="Rounded Rectangle 155">
                  <a:extLst>
                    <a:ext uri="{FF2B5EF4-FFF2-40B4-BE49-F238E27FC236}">
                      <a16:creationId xmlns="" xmlns:a16="http://schemas.microsoft.com/office/drawing/2014/main" id="{091ED2FC-2C6A-C342-9B26-A8809E68BA20}"/>
                    </a:ext>
                  </a:extLst>
                </p:cNvPr>
                <p:cNvSpPr/>
                <p:nvPr/>
              </p:nvSpPr>
              <p:spPr bwMode="auto">
                <a:xfrm>
                  <a:off x="3967937" y="1969754"/>
                  <a:ext cx="3951300" cy="972272"/>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sp>
              <p:nvSpPr>
                <p:cNvPr id="147" name="Rounded Rectangle 146">
                  <a:extLst>
                    <a:ext uri="{FF2B5EF4-FFF2-40B4-BE49-F238E27FC236}">
                      <a16:creationId xmlns="" xmlns:a16="http://schemas.microsoft.com/office/drawing/2014/main" id="{9F82CB6E-72D8-6843-9CBD-0DA7F0460CED}"/>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48" name="Rounded Rectangle 147">
                  <a:extLst>
                    <a:ext uri="{FF2B5EF4-FFF2-40B4-BE49-F238E27FC236}">
                      <a16:creationId xmlns="" xmlns:a16="http://schemas.microsoft.com/office/drawing/2014/main" id="{F926A33A-AC25-4144-BBB0-E88D6C57D520}"/>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49" name="Rounded Rectangle 148">
                  <a:extLst>
                    <a:ext uri="{FF2B5EF4-FFF2-40B4-BE49-F238E27FC236}">
                      <a16:creationId xmlns="" xmlns:a16="http://schemas.microsoft.com/office/drawing/2014/main" id="{8869CED7-7E23-0448-B5F0-78406AA6DC6E}"/>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50" name="Elbow Connector 149">
                  <a:extLst>
                    <a:ext uri="{FF2B5EF4-FFF2-40B4-BE49-F238E27FC236}">
                      <a16:creationId xmlns="" xmlns:a16="http://schemas.microsoft.com/office/drawing/2014/main" id="{0063415B-B8F6-9C47-9775-D7E68C17BED1}"/>
                    </a:ext>
                  </a:extLst>
                </p:cNvPr>
                <p:cNvCxnSpPr>
                  <a:cxnSpLocks/>
                  <a:stCxn id="156" idx="1"/>
                  <a:endCxn id="148"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4" name="Elbow Connector 153">
                  <a:extLst>
                    <a:ext uri="{FF2B5EF4-FFF2-40B4-BE49-F238E27FC236}">
                      <a16:creationId xmlns="" xmlns:a16="http://schemas.microsoft.com/office/drawing/2014/main" id="{EBE94E21-2F04-3E47-B3D0-3377EC369ECC}"/>
                    </a:ext>
                  </a:extLst>
                </p:cNvPr>
                <p:cNvCxnSpPr>
                  <a:cxnSpLocks/>
                  <a:stCxn id="156" idx="1"/>
                  <a:endCxn id="147"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 xmlns:a16="http://schemas.microsoft.com/office/drawing/2014/main" id="{6818C3BE-96FB-7948-984D-D71EA4D68F20}"/>
                    </a:ext>
                  </a:extLst>
                </p:cNvPr>
                <p:cNvCxnSpPr>
                  <a:cxnSpLocks/>
                  <a:stCxn id="156" idx="1"/>
                  <a:endCxn id="149"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45" name="Rounded Rectangle 144">
                <a:extLst>
                  <a:ext uri="{FF2B5EF4-FFF2-40B4-BE49-F238E27FC236}">
                    <a16:creationId xmlns="" xmlns:a16="http://schemas.microsoft.com/office/drawing/2014/main" id="{4288C361-9A6B-4C45-82AB-572C94AF013F}"/>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nvGrpSpPr>
            <p:cNvPr id="158" name="Group 157">
              <a:extLst>
                <a:ext uri="{FF2B5EF4-FFF2-40B4-BE49-F238E27FC236}">
                  <a16:creationId xmlns="" xmlns:a16="http://schemas.microsoft.com/office/drawing/2014/main" id="{FD559260-6B7B-3A44-B496-5DA98E9F4A5B}"/>
                </a:ext>
              </a:extLst>
            </p:cNvPr>
            <p:cNvGrpSpPr/>
            <p:nvPr/>
          </p:nvGrpSpPr>
          <p:grpSpPr>
            <a:xfrm>
              <a:off x="10381795" y="1706903"/>
              <a:ext cx="1616530" cy="1824801"/>
              <a:chOff x="5431168" y="1705760"/>
              <a:chExt cx="3277110" cy="3699328"/>
            </a:xfrm>
          </p:grpSpPr>
          <p:sp>
            <p:nvSpPr>
              <p:cNvPr id="159" name="Rectangle 158">
                <a:extLst>
                  <a:ext uri="{FF2B5EF4-FFF2-40B4-BE49-F238E27FC236}">
                    <a16:creationId xmlns="" xmlns:a16="http://schemas.microsoft.com/office/drawing/2014/main" id="{6BA1F091-EF22-DB47-A8DC-FAD8F86DAC03}"/>
                  </a:ext>
                </a:extLst>
              </p:cNvPr>
              <p:cNvSpPr/>
              <p:nvPr/>
            </p:nvSpPr>
            <p:spPr bwMode="auto">
              <a:xfrm>
                <a:off x="5431168" y="2092665"/>
                <a:ext cx="3277110" cy="331242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0" name="Group 159">
                <a:extLst>
                  <a:ext uri="{FF2B5EF4-FFF2-40B4-BE49-F238E27FC236}">
                    <a16:creationId xmlns="" xmlns:a16="http://schemas.microsoft.com/office/drawing/2014/main" id="{C3D24514-2516-5644-908E-065853527CBB}"/>
                  </a:ext>
                </a:extLst>
              </p:cNvPr>
              <p:cNvGrpSpPr/>
              <p:nvPr/>
            </p:nvGrpSpPr>
            <p:grpSpPr>
              <a:xfrm>
                <a:off x="6017666" y="2432734"/>
                <a:ext cx="2250300" cy="2632282"/>
                <a:chOff x="3967937" y="1969754"/>
                <a:chExt cx="3951304" cy="4622026"/>
              </a:xfrm>
            </p:grpSpPr>
            <p:grpSp>
              <p:nvGrpSpPr>
                <p:cNvPr id="162" name="Group 161">
                  <a:extLst>
                    <a:ext uri="{FF2B5EF4-FFF2-40B4-BE49-F238E27FC236}">
                      <a16:creationId xmlns="" xmlns:a16="http://schemas.microsoft.com/office/drawing/2014/main" id="{DE896162-AB07-2F45-BD19-5D0EB67FB736}"/>
                    </a:ext>
                  </a:extLst>
                </p:cNvPr>
                <p:cNvGrpSpPr/>
                <p:nvPr/>
              </p:nvGrpSpPr>
              <p:grpSpPr>
                <a:xfrm>
                  <a:off x="3967938" y="1969754"/>
                  <a:ext cx="3951302" cy="972273"/>
                  <a:chOff x="4125362" y="2268856"/>
                  <a:chExt cx="3951302" cy="972273"/>
                </a:xfrm>
              </p:grpSpPr>
              <p:sp>
                <p:nvSpPr>
                  <p:cNvPr id="172" name="Rounded Rectangle 171">
                    <a:extLst>
                      <a:ext uri="{FF2B5EF4-FFF2-40B4-BE49-F238E27FC236}">
                        <a16:creationId xmlns="" xmlns:a16="http://schemas.microsoft.com/office/drawing/2014/main" id="{D350F2FC-7A8A-9E49-99F4-BDDED52ABA82}"/>
                      </a:ext>
                    </a:extLst>
                  </p:cNvPr>
                  <p:cNvSpPr/>
                  <p:nvPr/>
                </p:nvSpPr>
                <p:spPr bwMode="auto">
                  <a:xfrm>
                    <a:off x="4125362" y="2268856"/>
                    <a:ext cx="3951302" cy="972273"/>
                  </a:xfrm>
                  <a:prstGeom prst="roundRect">
                    <a:avLst>
                      <a:gd name="adj" fmla="val 4962"/>
                    </a:avLst>
                  </a:prstGeom>
                  <a:solidFill>
                    <a:srgbClr val="FFFFFF"/>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rgbClr val="0078D4"/>
                        </a:solidFill>
                        <a:latin typeface="+mj-lt"/>
                      </a:rPr>
                      <a:t>Azure resources</a:t>
                    </a:r>
                  </a:p>
                </p:txBody>
              </p:sp>
              <p:pic>
                <p:nvPicPr>
                  <p:cNvPr id="173" name="Picture 172">
                    <a:extLst>
                      <a:ext uri="{FF2B5EF4-FFF2-40B4-BE49-F238E27FC236}">
                        <a16:creationId xmlns="" xmlns:a16="http://schemas.microsoft.com/office/drawing/2014/main" id="{F203D412-6BD6-134D-964A-4F66C2C6F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81" y="2510676"/>
                    <a:ext cx="488631" cy="488631"/>
                  </a:xfrm>
                  <a:prstGeom prst="rect">
                    <a:avLst/>
                  </a:prstGeom>
                </p:spPr>
              </p:pic>
            </p:grpSp>
            <p:sp>
              <p:nvSpPr>
                <p:cNvPr id="163" name="Rounded Rectangle 162">
                  <a:extLst>
                    <a:ext uri="{FF2B5EF4-FFF2-40B4-BE49-F238E27FC236}">
                      <a16:creationId xmlns="" xmlns:a16="http://schemas.microsoft.com/office/drawing/2014/main" id="{892E2E4C-2712-FF47-AD21-5D89C21D7820}"/>
                    </a:ext>
                  </a:extLst>
                </p:cNvPr>
                <p:cNvSpPr/>
                <p:nvPr/>
              </p:nvSpPr>
              <p:spPr bwMode="auto">
                <a:xfrm>
                  <a:off x="4517234" y="4407038"/>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Storage</a:t>
                  </a:r>
                </a:p>
              </p:txBody>
            </p:sp>
            <p:sp>
              <p:nvSpPr>
                <p:cNvPr id="164" name="Rounded Rectangle 163">
                  <a:extLst>
                    <a:ext uri="{FF2B5EF4-FFF2-40B4-BE49-F238E27FC236}">
                      <a16:creationId xmlns="" xmlns:a16="http://schemas.microsoft.com/office/drawing/2014/main" id="{85516CCD-5E53-5540-881B-0C412FF03D12}"/>
                    </a:ext>
                  </a:extLst>
                </p:cNvPr>
                <p:cNvSpPr/>
                <p:nvPr/>
              </p:nvSpPr>
              <p:spPr bwMode="auto">
                <a:xfrm>
                  <a:off x="4517233" y="318384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Compute</a:t>
                  </a:r>
                </a:p>
              </p:txBody>
            </p:sp>
            <p:sp>
              <p:nvSpPr>
                <p:cNvPr id="165" name="Rounded Rectangle 164">
                  <a:extLst>
                    <a:ext uri="{FF2B5EF4-FFF2-40B4-BE49-F238E27FC236}">
                      <a16:creationId xmlns="" xmlns:a16="http://schemas.microsoft.com/office/drawing/2014/main" id="{8D92758A-8A74-5E44-A8C8-6E177DBC2F1C}"/>
                    </a:ext>
                  </a:extLst>
                </p:cNvPr>
                <p:cNvSpPr/>
                <p:nvPr/>
              </p:nvSpPr>
              <p:spPr bwMode="auto">
                <a:xfrm>
                  <a:off x="4517233" y="5619507"/>
                  <a:ext cx="3402007" cy="972273"/>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182880" rIns="182880" bIns="182880" numCol="1" spcCol="0" rtlCol="0" fromWordArt="0" anchor="ctr" anchorCtr="0" forceAA="0" compatLnSpc="1">
                  <a:prstTxWarp prst="textNoShape">
                    <a:avLst/>
                  </a:prstTxWarp>
                  <a:noAutofit/>
                </a:bodyPr>
                <a:lstStyle/>
                <a:p>
                  <a:r>
                    <a:rPr lang="en-US" sz="600" dirty="0">
                      <a:solidFill>
                        <a:schemeClr val="bg1"/>
                      </a:solidFill>
                      <a:latin typeface="+mj-lt"/>
                    </a:rPr>
                    <a:t>Networking</a:t>
                  </a:r>
                </a:p>
              </p:txBody>
            </p:sp>
            <p:cxnSp>
              <p:nvCxnSpPr>
                <p:cNvPr id="166" name="Elbow Connector 165">
                  <a:extLst>
                    <a:ext uri="{FF2B5EF4-FFF2-40B4-BE49-F238E27FC236}">
                      <a16:creationId xmlns="" xmlns:a16="http://schemas.microsoft.com/office/drawing/2014/main" id="{3DC56413-4222-E243-9F3F-EF16D999A10B}"/>
                    </a:ext>
                  </a:extLst>
                </p:cNvPr>
                <p:cNvCxnSpPr>
                  <a:cxnSpLocks/>
                  <a:stCxn id="172" idx="1"/>
                  <a:endCxn id="164" idx="1"/>
                </p:cNvCxnSpPr>
                <p:nvPr/>
              </p:nvCxnSpPr>
              <p:spPr>
                <a:xfrm rot="10800000" flipH="1" flipV="1">
                  <a:off x="3967937" y="2455890"/>
                  <a:ext cx="549295" cy="121409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67" name="Picture 166" descr="Icon&#10;&#10;Description automatically generated">
                  <a:extLst>
                    <a:ext uri="{FF2B5EF4-FFF2-40B4-BE49-F238E27FC236}">
                      <a16:creationId xmlns="" xmlns:a16="http://schemas.microsoft.com/office/drawing/2014/main" id="{918860F0-E590-6B45-8B16-4E32B7A7F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53" y="3434765"/>
                  <a:ext cx="494984" cy="494984"/>
                </a:xfrm>
                <a:prstGeom prst="rect">
                  <a:avLst/>
                </a:prstGeom>
              </p:spPr>
            </p:pic>
            <p:pic>
              <p:nvPicPr>
                <p:cNvPr id="168" name="Picture 167" descr="Icon&#10;&#10;Description automatically generated">
                  <a:extLst>
                    <a:ext uri="{FF2B5EF4-FFF2-40B4-BE49-F238E27FC236}">
                      <a16:creationId xmlns="" xmlns:a16="http://schemas.microsoft.com/office/drawing/2014/main" id="{FFE84808-8CDD-2D4A-9D91-72AA87B043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8354" y="4667485"/>
                  <a:ext cx="488631" cy="488631"/>
                </a:xfrm>
                <a:prstGeom prst="rect">
                  <a:avLst/>
                </a:prstGeom>
              </p:spPr>
            </p:pic>
            <p:pic>
              <p:nvPicPr>
                <p:cNvPr id="169" name="Picture 168">
                  <a:extLst>
                    <a:ext uri="{FF2B5EF4-FFF2-40B4-BE49-F238E27FC236}">
                      <a16:creationId xmlns="" xmlns:a16="http://schemas.microsoft.com/office/drawing/2014/main" id="{CD553312-6DCF-FE4D-9019-C42E8A28F9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53" y="5883907"/>
                  <a:ext cx="488631" cy="488631"/>
                </a:xfrm>
                <a:prstGeom prst="rect">
                  <a:avLst/>
                </a:prstGeom>
              </p:spPr>
            </p:pic>
            <p:cxnSp>
              <p:nvCxnSpPr>
                <p:cNvPr id="170" name="Elbow Connector 169">
                  <a:extLst>
                    <a:ext uri="{FF2B5EF4-FFF2-40B4-BE49-F238E27FC236}">
                      <a16:creationId xmlns="" xmlns:a16="http://schemas.microsoft.com/office/drawing/2014/main" id="{6783238F-46B2-0D44-99E4-453F091E85A7}"/>
                    </a:ext>
                  </a:extLst>
                </p:cNvPr>
                <p:cNvCxnSpPr>
                  <a:cxnSpLocks/>
                  <a:stCxn id="172" idx="1"/>
                  <a:endCxn id="163" idx="1"/>
                </p:cNvCxnSpPr>
                <p:nvPr/>
              </p:nvCxnSpPr>
              <p:spPr>
                <a:xfrm rot="10800000" flipH="1" flipV="1">
                  <a:off x="3967938" y="2455891"/>
                  <a:ext cx="549296" cy="2437284"/>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1" name="Elbow Connector 170">
                  <a:extLst>
                    <a:ext uri="{FF2B5EF4-FFF2-40B4-BE49-F238E27FC236}">
                      <a16:creationId xmlns="" xmlns:a16="http://schemas.microsoft.com/office/drawing/2014/main" id="{5F429324-BFF4-9247-91BB-85EA4EF500D9}"/>
                    </a:ext>
                  </a:extLst>
                </p:cNvPr>
                <p:cNvCxnSpPr>
                  <a:cxnSpLocks/>
                  <a:stCxn id="172" idx="1"/>
                  <a:endCxn id="165" idx="1"/>
                </p:cNvCxnSpPr>
                <p:nvPr/>
              </p:nvCxnSpPr>
              <p:spPr>
                <a:xfrm rot="10800000" flipH="1" flipV="1">
                  <a:off x="3967937" y="2455890"/>
                  <a:ext cx="549295" cy="3649753"/>
                </a:xfrm>
                <a:prstGeom prst="bentConnector3">
                  <a:avLst>
                    <a:gd name="adj1" fmla="val -41617"/>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61" name="Rounded Rectangle 160">
                <a:extLst>
                  <a:ext uri="{FF2B5EF4-FFF2-40B4-BE49-F238E27FC236}">
                    <a16:creationId xmlns="" xmlns:a16="http://schemas.microsoft.com/office/drawing/2014/main" id="{76E79896-7291-FB41-BE51-461CBE9C3C9A}"/>
                  </a:ext>
                </a:extLst>
              </p:cNvPr>
              <p:cNvSpPr/>
              <p:nvPr/>
            </p:nvSpPr>
            <p:spPr bwMode="auto">
              <a:xfrm>
                <a:off x="5431168" y="1705760"/>
                <a:ext cx="3277110" cy="38690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ctr" anchorCtr="0" forceAA="0" compatLnSpc="1">
                <a:prstTxWarp prst="textNoShape">
                  <a:avLst/>
                </a:prstTxWarp>
                <a:noAutofit/>
              </a:bodyPr>
              <a:lstStyle/>
              <a:p>
                <a:r>
                  <a:rPr lang="en-US" sz="600" dirty="0"/>
                  <a:t>Resource Group</a:t>
                </a:r>
                <a:endParaRPr lang="x-none" sz="600"/>
              </a:p>
            </p:txBody>
          </p:sp>
        </p:grpSp>
      </p:grpSp>
      <p:sp>
        <p:nvSpPr>
          <p:cNvPr id="2" name="Rectangle 1">
            <a:extLst>
              <a:ext uri="{FF2B5EF4-FFF2-40B4-BE49-F238E27FC236}">
                <a16:creationId xmlns="" xmlns:a16="http://schemas.microsoft.com/office/drawing/2014/main" id="{BCBF3059-2EB8-B043-B66C-0D15D523D7FF}"/>
              </a:ext>
            </a:extLst>
          </p:cNvPr>
          <p:cNvSpPr/>
          <p:nvPr/>
        </p:nvSpPr>
        <p:spPr>
          <a:xfrm>
            <a:off x="465137" y="2053208"/>
            <a:ext cx="3944769" cy="738664"/>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bg1"/>
                </a:solidFill>
              </a:rPr>
              <a:t>Compute</a:t>
            </a:r>
          </a:p>
          <a:p>
            <a:pPr marL="285750" indent="-285750">
              <a:buClr>
                <a:schemeClr val="tx2"/>
              </a:buClr>
              <a:buFont typeface="Arial" panose="020B0604020202020204" pitchFamily="34" charset="0"/>
              <a:buChar char="•"/>
            </a:pPr>
            <a:r>
              <a:rPr lang="en-US" sz="1400" dirty="0">
                <a:solidFill>
                  <a:schemeClr val="bg1"/>
                </a:solidFill>
              </a:rPr>
              <a:t>Storage</a:t>
            </a:r>
          </a:p>
          <a:p>
            <a:pPr marL="285750" indent="-285750">
              <a:buClr>
                <a:schemeClr val="tx2"/>
              </a:buClr>
              <a:buFont typeface="Arial" panose="020B0604020202020204" pitchFamily="34" charset="0"/>
              <a:buChar char="•"/>
            </a:pPr>
            <a:r>
              <a:rPr lang="en-US" sz="1400" dirty="0">
                <a:solidFill>
                  <a:schemeClr val="bg1"/>
                </a:solidFill>
              </a:rPr>
              <a:t>Networking</a:t>
            </a:r>
          </a:p>
        </p:txBody>
      </p:sp>
      <p:sp>
        <p:nvSpPr>
          <p:cNvPr id="94" name="Rectangle 93">
            <a:extLst>
              <a:ext uri="{FF2B5EF4-FFF2-40B4-BE49-F238E27FC236}">
                <a16:creationId xmlns="" xmlns:a16="http://schemas.microsoft.com/office/drawing/2014/main" id="{F5F8E58C-FBF8-804F-A5FA-BC7A4C68A494}"/>
              </a:ext>
            </a:extLst>
          </p:cNvPr>
          <p:cNvSpPr/>
          <p:nvPr/>
        </p:nvSpPr>
        <p:spPr>
          <a:xfrm>
            <a:off x="465136" y="1678219"/>
            <a:ext cx="3944769" cy="307777"/>
          </a:xfrm>
          <a:prstGeom prst="rect">
            <a:avLst/>
          </a:prstGeom>
        </p:spPr>
        <p:txBody>
          <a:bodyPr wrap="square">
            <a:spAutoFit/>
          </a:bodyPr>
          <a:lstStyle/>
          <a:p>
            <a:r>
              <a:rPr lang="en-US" sz="1400" b="1" dirty="0">
                <a:solidFill>
                  <a:schemeClr val="tx2"/>
                </a:solidFill>
                <a:latin typeface="+mj-lt"/>
              </a:rPr>
              <a:t>Azure resources</a:t>
            </a:r>
          </a:p>
        </p:txBody>
      </p:sp>
      <p:sp>
        <p:nvSpPr>
          <p:cNvPr id="95" name="Rectangle 94">
            <a:extLst>
              <a:ext uri="{FF2B5EF4-FFF2-40B4-BE49-F238E27FC236}">
                <a16:creationId xmlns="" xmlns:a16="http://schemas.microsoft.com/office/drawing/2014/main" id="{5CFC6C5B-3BAE-D242-8400-ED4A789E0A0A}"/>
              </a:ext>
            </a:extLst>
          </p:cNvPr>
          <p:cNvSpPr/>
          <p:nvPr/>
        </p:nvSpPr>
        <p:spPr>
          <a:xfrm>
            <a:off x="465137" y="3405427"/>
            <a:ext cx="3944769" cy="3416320"/>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a:solidFill>
                  <a:schemeClr val="bg1"/>
                </a:solidFill>
              </a:rPr>
              <a:t>Azure resource group</a:t>
            </a:r>
          </a:p>
          <a:p>
            <a:pPr marL="752121" lvl="1" indent="-285750">
              <a:buFont typeface="Wingdings" pitchFamily="2" charset="2"/>
              <a:buChar char="§"/>
            </a:pPr>
            <a:r>
              <a:rPr lang="en-US" sz="1400" dirty="0">
                <a:solidFill>
                  <a:schemeClr val="bg1"/>
                </a:solidFill>
              </a:rPr>
              <a:t>Contains one or more resources</a:t>
            </a:r>
          </a:p>
          <a:p>
            <a:pPr marL="752121" lvl="1"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Azure subscription</a:t>
            </a:r>
          </a:p>
          <a:p>
            <a:pPr marL="752121" lvl="1" indent="-285750">
              <a:buFont typeface="Wingdings" pitchFamily="2" charset="2"/>
              <a:buChar char="§"/>
            </a:pPr>
            <a:r>
              <a:rPr lang="en-US" sz="1400" dirty="0">
                <a:solidFill>
                  <a:schemeClr val="bg1"/>
                </a:solidFill>
              </a:rPr>
              <a:t>Contains one or more resource groups</a:t>
            </a:r>
          </a:p>
          <a:p>
            <a:pPr marL="752121" lvl="1" indent="-285750">
              <a:buFont typeface="Wingdings" pitchFamily="2" charset="2"/>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Security boundary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chemeClr val="tx2"/>
                </a:solidFill>
              </a:rPr>
              <a:t>IaaS, PaaS, SaaS</a:t>
            </a:r>
          </a:p>
          <a:p>
            <a:endParaRPr lang="en-US" sz="1400" dirty="0"/>
          </a:p>
          <a:p>
            <a:pPr marL="752121" lvl="1" indent="-285750">
              <a:buFont typeface="Wingdings" pitchFamily="2" charset="2"/>
              <a:buChar char="§"/>
            </a:pPr>
            <a:endParaRPr lang="en-US" sz="1400" dirty="0"/>
          </a:p>
          <a:p>
            <a:pPr marL="752121" lvl="1" indent="-285750">
              <a:buFont typeface="Arial" panose="020B0604020202020204" pitchFamily="34" charset="0"/>
              <a:buChar char="•"/>
            </a:pPr>
            <a:endParaRPr lang="en-US" sz="1400" dirty="0"/>
          </a:p>
          <a:p>
            <a:pPr marL="752121" lvl="1" indent="-285750">
              <a:buFont typeface="Arial" panose="020B0604020202020204" pitchFamily="34" charset="0"/>
              <a:buChar char="•"/>
            </a:pPr>
            <a:endParaRPr lang="en-US" sz="1400" dirty="0"/>
          </a:p>
          <a:p>
            <a:endParaRPr lang="en-US" sz="1400" dirty="0"/>
          </a:p>
        </p:txBody>
      </p:sp>
      <p:sp>
        <p:nvSpPr>
          <p:cNvPr id="96" name="Rectangle 95">
            <a:extLst>
              <a:ext uri="{FF2B5EF4-FFF2-40B4-BE49-F238E27FC236}">
                <a16:creationId xmlns="" xmlns:a16="http://schemas.microsoft.com/office/drawing/2014/main" id="{941C0FD9-591A-C149-A27D-8C4F757D293D}"/>
              </a:ext>
            </a:extLst>
          </p:cNvPr>
          <p:cNvSpPr/>
          <p:nvPr/>
        </p:nvSpPr>
        <p:spPr>
          <a:xfrm>
            <a:off x="465136" y="3030438"/>
            <a:ext cx="3944769" cy="307777"/>
          </a:xfrm>
          <a:prstGeom prst="rect">
            <a:avLst/>
          </a:prstGeom>
        </p:spPr>
        <p:txBody>
          <a:bodyPr wrap="square">
            <a:spAutoFit/>
          </a:bodyPr>
          <a:lstStyle/>
          <a:p>
            <a:r>
              <a:rPr lang="en-US" sz="1400" b="1" dirty="0">
                <a:solidFill>
                  <a:schemeClr val="tx2"/>
                </a:solidFill>
                <a:latin typeface="+mj-lt"/>
              </a:rPr>
              <a:t>Logical grouping and security boundaries</a:t>
            </a:r>
          </a:p>
        </p:txBody>
      </p:sp>
      <p:sp>
        <p:nvSpPr>
          <p:cNvPr id="97" name="Rounded Rectangle 96">
            <a:extLst>
              <a:ext uri="{FF2B5EF4-FFF2-40B4-BE49-F238E27FC236}">
                <a16:creationId xmlns="" xmlns:a16="http://schemas.microsoft.com/office/drawing/2014/main" id="{9E35A2DC-8B57-6746-BCDB-103B31F2CE9F}"/>
              </a:ext>
            </a:extLst>
          </p:cNvPr>
          <p:cNvSpPr/>
          <p:nvPr/>
        </p:nvSpPr>
        <p:spPr bwMode="auto">
          <a:xfrm>
            <a:off x="4949688" y="1678219"/>
            <a:ext cx="6937512" cy="470311"/>
          </a:xfrm>
          <a:prstGeom prst="roundRect">
            <a:avLst>
              <a:gd name="adj" fmla="val 0"/>
            </a:avLst>
          </a:prstGeom>
          <a:solidFill>
            <a:schemeClr val="accent5"/>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400" dirty="0">
                <a:solidFill>
                  <a:schemeClr val="tx1"/>
                </a:solidFill>
                <a:latin typeface="+mj-lt"/>
              </a:rPr>
              <a:t>Subscription</a:t>
            </a:r>
            <a:endParaRPr lang="x-none" sz="1400">
              <a:solidFill>
                <a:schemeClr val="tx1"/>
              </a:solidFill>
              <a:latin typeface="+mj-lt"/>
            </a:endParaRPr>
          </a:p>
        </p:txBody>
      </p:sp>
      <p:sp>
        <p:nvSpPr>
          <p:cNvPr id="5" name="Rectangle 4">
            <a:extLst>
              <a:ext uri="{FF2B5EF4-FFF2-40B4-BE49-F238E27FC236}">
                <a16:creationId xmlns="" xmlns:a16="http://schemas.microsoft.com/office/drawing/2014/main" id="{AE9E5C4E-DDE5-8845-B6D9-366AB6E860C1}"/>
              </a:ext>
            </a:extLst>
          </p:cNvPr>
          <p:cNvSpPr/>
          <p:nvPr/>
        </p:nvSpPr>
        <p:spPr bwMode="auto">
          <a:xfrm>
            <a:off x="4949688" y="2148530"/>
            <a:ext cx="6937512" cy="4023055"/>
          </a:xfrm>
          <a:prstGeom prst="rect">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8" name="Graphic 97">
            <a:extLst>
              <a:ext uri="{FF2B5EF4-FFF2-40B4-BE49-F238E27FC236}">
                <a16:creationId xmlns="" xmlns:a16="http://schemas.microsoft.com/office/drawing/2014/main" id="{68986908-B745-5546-818C-2E59FFA91DE8}"/>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1439920" y="1720429"/>
            <a:ext cx="386452" cy="386452"/>
          </a:xfrm>
          <a:prstGeom prst="rect">
            <a:avLst/>
          </a:prstGeom>
        </p:spPr>
      </p:pic>
      <p:pic>
        <p:nvPicPr>
          <p:cNvPr id="99" name="Graphic 98">
            <a:extLst>
              <a:ext uri="{FF2B5EF4-FFF2-40B4-BE49-F238E27FC236}">
                <a16:creationId xmlns="" xmlns:a16="http://schemas.microsoft.com/office/drawing/2014/main" id="{01844EE0-CCB4-834D-9D80-DD4C20B7B029}"/>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8043058" y="2338554"/>
            <a:ext cx="297181" cy="297181"/>
          </a:xfrm>
          <a:prstGeom prst="rect">
            <a:avLst/>
          </a:prstGeom>
        </p:spPr>
      </p:pic>
      <p:pic>
        <p:nvPicPr>
          <p:cNvPr id="100" name="Graphic 99">
            <a:extLst>
              <a:ext uri="{FF2B5EF4-FFF2-40B4-BE49-F238E27FC236}">
                <a16:creationId xmlns="" xmlns:a16="http://schemas.microsoft.com/office/drawing/2014/main" id="{49359714-C0C3-924B-BEB3-FDED70190CE6}"/>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9886295" y="2319443"/>
            <a:ext cx="143413" cy="143413"/>
          </a:xfrm>
          <a:prstGeom prst="rect">
            <a:avLst/>
          </a:prstGeom>
        </p:spPr>
      </p:pic>
      <p:pic>
        <p:nvPicPr>
          <p:cNvPr id="101" name="Graphic 100">
            <a:extLst>
              <a:ext uri="{FF2B5EF4-FFF2-40B4-BE49-F238E27FC236}">
                <a16:creationId xmlns="" xmlns:a16="http://schemas.microsoft.com/office/drawing/2014/main" id="{A1D5BBA7-A3FF-6D45-B7B6-8F2A4D400C8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1545111" y="2319441"/>
            <a:ext cx="143413" cy="143413"/>
          </a:xfrm>
          <a:prstGeom prst="rect">
            <a:avLst/>
          </a:prstGeom>
        </p:spPr>
      </p:pic>
      <p:pic>
        <p:nvPicPr>
          <p:cNvPr id="102" name="Graphic 101">
            <a:extLst>
              <a:ext uri="{FF2B5EF4-FFF2-40B4-BE49-F238E27FC236}">
                <a16:creationId xmlns="" xmlns:a16="http://schemas.microsoft.com/office/drawing/2014/main" id="{AF5FAED4-9332-844A-8EC9-84A5D111B1C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9886295" y="4195667"/>
            <a:ext cx="143413" cy="143413"/>
          </a:xfrm>
          <a:prstGeom prst="rect">
            <a:avLst/>
          </a:prstGeom>
        </p:spPr>
      </p:pic>
      <p:pic>
        <p:nvPicPr>
          <p:cNvPr id="103" name="Graphic 102">
            <a:extLst>
              <a:ext uri="{FF2B5EF4-FFF2-40B4-BE49-F238E27FC236}">
                <a16:creationId xmlns="" xmlns:a16="http://schemas.microsoft.com/office/drawing/2014/main" id="{8594B054-8ADA-E147-8A71-4726EB675EB3}"/>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1545111" y="4195665"/>
            <a:ext cx="143413" cy="143413"/>
          </a:xfrm>
          <a:prstGeom prst="rect">
            <a:avLst/>
          </a:prstGeom>
        </p:spPr>
      </p:pic>
    </p:spTree>
    <p:extLst>
      <p:ext uri="{BB962C8B-B14F-4D97-AF65-F5344CB8AC3E}">
        <p14:creationId xmlns:p14="http://schemas.microsoft.com/office/powerpoint/2010/main" val="191288650"/>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BD7F66F1D3844D9174EE3968BDEC33" ma:contentTypeVersion="9" ma:contentTypeDescription="Create a new document." ma:contentTypeScope="" ma:versionID="b1d9df85701dfa0851b54fb0b00c81f0">
  <xsd:schema xmlns:xsd="http://www.w3.org/2001/XMLSchema" xmlns:xs="http://www.w3.org/2001/XMLSchema" xmlns:p="http://schemas.microsoft.com/office/2006/metadata/properties" xmlns:ns2="f235a177-0eb5-4c17-9e75-4bb22370b51d" targetNamespace="http://schemas.microsoft.com/office/2006/metadata/properties" ma:root="true" ma:fieldsID="7544ddd91288a3fb26cba126f4594a51" ns2:_="">
    <xsd:import namespace="f235a177-0eb5-4c17-9e75-4bb22370b51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35a177-0eb5-4c17-9e75-4bb22370b5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668799-10AE-4DA9-B531-9AAD1BEDD9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35a177-0eb5-4c17-9e75-4bb22370b5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 ds:uri="e6fad286-2139-402c-bc31-e7e0efd8c5ab"/>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Azure_PowerPoint_template_Oct18</Template>
  <TotalTime>16839</TotalTime>
  <Words>1761</Words>
  <Application>Microsoft Macintosh PowerPoint</Application>
  <PresentationFormat>Custom</PresentationFormat>
  <Paragraphs>273</Paragraphs>
  <Slides>13</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Calibri</vt:lpstr>
      <vt:lpstr>Consolas</vt:lpstr>
      <vt:lpstr>Inter</vt:lpstr>
      <vt:lpstr>Segoe UI</vt:lpstr>
      <vt:lpstr>Segoe UI Light</vt:lpstr>
      <vt:lpstr>Segoe UI Semibold</vt:lpstr>
      <vt:lpstr>Segoe UI Semilight</vt:lpstr>
      <vt:lpstr>Wingdings</vt:lpstr>
      <vt:lpstr>Arial</vt:lpstr>
      <vt:lpstr>Azure 1</vt:lpstr>
      <vt:lpstr>Azure 2</vt:lpstr>
      <vt:lpstr>Moving to the Cloud</vt:lpstr>
      <vt:lpstr>Infrastructure as Code</vt:lpstr>
      <vt:lpstr>Principles</vt:lpstr>
      <vt:lpstr>Azure fundamentals</vt:lpstr>
      <vt:lpstr>Azure Foundational Concepts</vt:lpstr>
      <vt:lpstr>Azure Foundational Concepts</vt:lpstr>
      <vt:lpstr>Azure Foundational Concepts</vt:lpstr>
      <vt:lpstr>Azure Foundational Concepts</vt:lpstr>
      <vt:lpstr>Azure Foundational Concepts</vt:lpstr>
      <vt:lpstr>Azure Web Apps</vt:lpstr>
      <vt:lpstr>What are Azure Web Apps?</vt:lpstr>
      <vt:lpstr>PowerPoint Presentation</vt:lpstr>
      <vt:lpstr>Thank you.</vt:lpstr>
    </vt:vector>
  </TitlesOfParts>
  <Manager/>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Papworth, Parker (papw2831@vandals.uidaho.edu)</cp:lastModifiedBy>
  <cp:revision>160</cp:revision>
  <dcterms:created xsi:type="dcterms:W3CDTF">2019-07-22T18:07:24Z</dcterms:created>
  <dcterms:modified xsi:type="dcterms:W3CDTF">2020-12-14T18:54:03Z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0x01010081BD7F66F1D3844D9174EE3968BDEC33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